
<file path=[Content_Types].xml><?xml version="1.0" encoding="utf-8"?>
<Types xmlns="http://schemas.openxmlformats.org/package/2006/content-types">
  <Default Extension="fntdata" ContentType="application/x-fontdata"/>
  <Default Extension="jpg" ContentType="image/jpeg"/>
  <Default Extension="m4a" ContentType="audio/mp4"/>
  <Default Extension="mp3" ContentType="audio/m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1" r:id="rId1"/>
    <p:sldMasterId id="2147483672" r:id="rId2"/>
  </p:sldMasterIdLst>
  <p:notesMasterIdLst>
    <p:notesMasterId r:id="rId12"/>
  </p:notesMasterIdLst>
  <p:sldIdLst>
    <p:sldId id="256" r:id="rId3"/>
    <p:sldId id="257" r:id="rId4"/>
    <p:sldId id="258" r:id="rId5"/>
    <p:sldId id="259" r:id="rId6"/>
    <p:sldId id="260" r:id="rId7"/>
    <p:sldId id="261" r:id="rId8"/>
    <p:sldId id="262" r:id="rId9"/>
    <p:sldId id="263" r:id="rId10"/>
    <p:sldId id="264" r:id="rId11"/>
  </p:sldIdLst>
  <p:sldSz cx="9144000" cy="5143500" type="screen16x9"/>
  <p:notesSz cx="6858000" cy="9144000"/>
  <p:embeddedFontLst>
    <p:embeddedFont>
      <p:font typeface="Calibri" panose="020F0502020204030204" pitchFamily="34" charset="0"/>
      <p:regular r:id="rId13"/>
      <p:bold r:id="rId14"/>
      <p:italic r:id="rId15"/>
      <p:boldItalic r:id="rId16"/>
    </p:embeddedFont>
    <p:embeddedFont>
      <p:font typeface="Maven Pro" panose="020B0604020202020204" charset="0"/>
      <p:regular r:id="rId17"/>
      <p:bold r:id="rId18"/>
    </p:embeddedFont>
    <p:embeddedFont>
      <p:font typeface="Nunito" pitchFamily="2" charset="0"/>
      <p:regular r:id="rId19"/>
      <p:bold r:id="rId20"/>
      <p:italic r:id="rId21"/>
      <p:boldItalic r:id="rId22"/>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AD320AC-7225-4260-BDC9-8BBB1D14E77B}">
  <a:tblStyle styleId="{5AD320AC-7225-4260-BDC9-8BBB1D14E77B}"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43" d="100"/>
          <a:sy n="143" d="100"/>
        </p:scale>
        <p:origin x="684" y="114"/>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font" Target="fonts/font1.fntdata"/><Relationship Id="rId18" Type="http://schemas.openxmlformats.org/officeDocument/2006/relationships/font" Target="fonts/font6.fntdata"/><Relationship Id="rId26" Type="http://schemas.openxmlformats.org/officeDocument/2006/relationships/tableStyles" Target="tableStyles.xml"/><Relationship Id="rId3" Type="http://schemas.openxmlformats.org/officeDocument/2006/relationships/slide" Target="slides/slide1.xml"/><Relationship Id="rId21" Type="http://schemas.openxmlformats.org/officeDocument/2006/relationships/font" Target="fonts/font9.fntdata"/><Relationship Id="rId7" Type="http://schemas.openxmlformats.org/officeDocument/2006/relationships/slide" Target="slides/slide5.xml"/><Relationship Id="rId12" Type="http://schemas.openxmlformats.org/officeDocument/2006/relationships/notesMaster" Target="notesMasters/notesMaster1.xml"/><Relationship Id="rId17" Type="http://schemas.openxmlformats.org/officeDocument/2006/relationships/font" Target="fonts/font5.fntdata"/><Relationship Id="rId25" Type="http://schemas.openxmlformats.org/officeDocument/2006/relationships/theme" Target="theme/theme1.xml"/><Relationship Id="rId2" Type="http://schemas.openxmlformats.org/officeDocument/2006/relationships/slideMaster" Target="slideMasters/slideMaster2.xml"/><Relationship Id="rId16" Type="http://schemas.openxmlformats.org/officeDocument/2006/relationships/font" Target="fonts/font4.fntdata"/><Relationship Id="rId20" Type="http://schemas.openxmlformats.org/officeDocument/2006/relationships/font" Target="fonts/font8.fntdata"/><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viewProps" Target="viewProps.xml"/><Relationship Id="rId5" Type="http://schemas.openxmlformats.org/officeDocument/2006/relationships/slide" Target="slides/slide3.xml"/><Relationship Id="rId15" Type="http://schemas.openxmlformats.org/officeDocument/2006/relationships/font" Target="fonts/font3.fntdata"/><Relationship Id="rId23" Type="http://schemas.openxmlformats.org/officeDocument/2006/relationships/presProps" Target="presProps.xml"/><Relationship Id="rId10" Type="http://schemas.openxmlformats.org/officeDocument/2006/relationships/slide" Target="slides/slide8.xml"/><Relationship Id="rId19" Type="http://schemas.openxmlformats.org/officeDocument/2006/relationships/font" Target="fonts/font7.fntdata"/><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font" Target="fonts/font2.fntdata"/><Relationship Id="rId22" Type="http://schemas.openxmlformats.org/officeDocument/2006/relationships/font" Target="fonts/font10.fntdata"/></Relationships>
</file>

<file path=ppt/media/image1.jpg>
</file>

<file path=ppt/media/image2.png>
</file>

<file path=ppt/media/image3.png>
</file>

<file path=ppt/media/image4.png>
</file>

<file path=ppt/media/media1.m4a>
</file>

<file path=ppt/media/media2.m4a>
</file>

<file path=ppt/media/media3.m4a>
</file>

<file path=ppt/media/media4.mp3>
</file>

<file path=ppt/media/media5.mp3>
</file>

<file path=ppt/media/media6.mp3>
</file>

<file path=ppt/media/media7.mp3>
</file>

<file path=ppt/media/media8.mp3>
</file>

<file path=ppt/media/media9.mp3>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5"/>
        <p:cNvGrpSpPr/>
        <p:nvPr/>
      </p:nvGrpSpPr>
      <p:grpSpPr>
        <a:xfrm>
          <a:off x="0" y="0"/>
          <a:ext cx="0" cy="0"/>
          <a:chOff x="0" y="0"/>
          <a:chExt cx="0" cy="0"/>
        </a:xfrm>
      </p:grpSpPr>
      <p:sp>
        <p:nvSpPr>
          <p:cNvPr id="356" name="Google Shape;356;g1018adbc51c_9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7" name="Google Shape;357;g1018adbc51c_9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1"/>
        <p:cNvGrpSpPr/>
        <p:nvPr/>
      </p:nvGrpSpPr>
      <p:grpSpPr>
        <a:xfrm>
          <a:off x="0" y="0"/>
          <a:ext cx="0" cy="0"/>
          <a:chOff x="0" y="0"/>
          <a:chExt cx="0" cy="0"/>
        </a:xfrm>
      </p:grpSpPr>
      <p:sp>
        <p:nvSpPr>
          <p:cNvPr id="362" name="Google Shape;362;g101a2362a41_0_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3" name="Google Shape;363;g101a2362a41_0_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7"/>
        <p:cNvGrpSpPr/>
        <p:nvPr/>
      </p:nvGrpSpPr>
      <p:grpSpPr>
        <a:xfrm>
          <a:off x="0" y="0"/>
          <a:ext cx="0" cy="0"/>
          <a:chOff x="0" y="0"/>
          <a:chExt cx="0" cy="0"/>
        </a:xfrm>
      </p:grpSpPr>
      <p:sp>
        <p:nvSpPr>
          <p:cNvPr id="368" name="Google Shape;368;g101a2362a41_0_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9" name="Google Shape;369;g101a2362a41_0_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7"/>
        <p:cNvGrpSpPr/>
        <p:nvPr/>
      </p:nvGrpSpPr>
      <p:grpSpPr>
        <a:xfrm>
          <a:off x="0" y="0"/>
          <a:ext cx="0" cy="0"/>
          <a:chOff x="0" y="0"/>
          <a:chExt cx="0" cy="0"/>
        </a:xfrm>
      </p:grpSpPr>
      <p:sp>
        <p:nvSpPr>
          <p:cNvPr id="378" name="Google Shape;378;g101a552b9dc_10_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79" name="Google Shape;379;g101a552b9dc_10_8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6"/>
        <p:cNvGrpSpPr/>
        <p:nvPr/>
      </p:nvGrpSpPr>
      <p:grpSpPr>
        <a:xfrm>
          <a:off x="0" y="0"/>
          <a:ext cx="0" cy="0"/>
          <a:chOff x="0" y="0"/>
          <a:chExt cx="0" cy="0"/>
        </a:xfrm>
      </p:grpSpPr>
      <p:sp>
        <p:nvSpPr>
          <p:cNvPr id="397" name="Google Shape;397;g101a552b9dc_37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8" name="Google Shape;398;g101a552b9dc_37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3"/>
        <p:cNvGrpSpPr/>
        <p:nvPr/>
      </p:nvGrpSpPr>
      <p:grpSpPr>
        <a:xfrm>
          <a:off x="0" y="0"/>
          <a:ext cx="0" cy="0"/>
          <a:chOff x="0" y="0"/>
          <a:chExt cx="0" cy="0"/>
        </a:xfrm>
      </p:grpSpPr>
      <p:sp>
        <p:nvSpPr>
          <p:cNvPr id="404" name="Google Shape;404;g101a552b9dc_37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5" name="Google Shape;405;g101a552b9dc_37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0"/>
        <p:cNvGrpSpPr/>
        <p:nvPr/>
      </p:nvGrpSpPr>
      <p:grpSpPr>
        <a:xfrm>
          <a:off x="0" y="0"/>
          <a:ext cx="0" cy="0"/>
          <a:chOff x="0" y="0"/>
          <a:chExt cx="0" cy="0"/>
        </a:xfrm>
      </p:grpSpPr>
      <p:sp>
        <p:nvSpPr>
          <p:cNvPr id="411" name="Google Shape;411;g101a552b9dc_37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2" name="Google Shape;412;g101a552b9dc_37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7"/>
        <p:cNvGrpSpPr/>
        <p:nvPr/>
      </p:nvGrpSpPr>
      <p:grpSpPr>
        <a:xfrm>
          <a:off x="0" y="0"/>
          <a:ext cx="0" cy="0"/>
          <a:chOff x="0" y="0"/>
          <a:chExt cx="0" cy="0"/>
        </a:xfrm>
      </p:grpSpPr>
      <p:sp>
        <p:nvSpPr>
          <p:cNvPr id="418" name="Google Shape;418;g101a552b9dc_2_7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419" name="Google Shape;419;g101a552b9dc_2_7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8"/>
        <p:cNvGrpSpPr/>
        <p:nvPr/>
      </p:nvGrpSpPr>
      <p:grpSpPr>
        <a:xfrm>
          <a:off x="0" y="0"/>
          <a:ext cx="0" cy="0"/>
          <a:chOff x="0" y="0"/>
          <a:chExt cx="0" cy="0"/>
        </a:xfrm>
      </p:grpSpPr>
      <p:sp>
        <p:nvSpPr>
          <p:cNvPr id="439" name="Google Shape;439;g101a552b9dc_6_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0" name="Google Shape;440;g101a552b9dc_6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accent3"/>
        </a:solidFill>
        <a:effectLst/>
      </p:bgPr>
    </p:bg>
    <p:spTree>
      <p:nvGrpSpPr>
        <p:cNvPr id="1" name="Shape 9"/>
        <p:cNvGrpSpPr/>
        <p:nvPr/>
      </p:nvGrpSpPr>
      <p:grpSpPr>
        <a:xfrm>
          <a:off x="0" y="0"/>
          <a:ext cx="0" cy="0"/>
          <a:chOff x="0" y="0"/>
          <a:chExt cx="0" cy="0"/>
        </a:xfrm>
      </p:grpSpPr>
      <p:grpSp>
        <p:nvGrpSpPr>
          <p:cNvPr id="10" name="Google Shape;10;p2"/>
          <p:cNvGrpSpPr/>
          <p:nvPr/>
        </p:nvGrpSpPr>
        <p:grpSpPr>
          <a:xfrm>
            <a:off x="7343003" y="3409675"/>
            <a:ext cx="1691422" cy="1732548"/>
            <a:chOff x="7343003" y="3409675"/>
            <a:chExt cx="1691422" cy="1732548"/>
          </a:xfrm>
        </p:grpSpPr>
        <p:grpSp>
          <p:nvGrpSpPr>
            <p:cNvPr id="11" name="Google Shape;11;p2"/>
            <p:cNvGrpSpPr/>
            <p:nvPr/>
          </p:nvGrpSpPr>
          <p:grpSpPr>
            <a:xfrm>
              <a:off x="7343003" y="4453711"/>
              <a:ext cx="316800" cy="688513"/>
              <a:chOff x="7343003" y="4453711"/>
              <a:chExt cx="316800" cy="688513"/>
            </a:xfrm>
          </p:grpSpPr>
          <p:sp>
            <p:nvSpPr>
              <p:cNvPr id="12" name="Google Shape;12;p2"/>
              <p:cNvSpPr/>
              <p:nvPr/>
            </p:nvSpPr>
            <p:spPr>
              <a:xfrm>
                <a:off x="7343003" y="4453711"/>
                <a:ext cx="316800" cy="688500"/>
              </a:xfrm>
              <a:prstGeom prst="round2SameRect">
                <a:avLst>
                  <a:gd name="adj1" fmla="val 50000"/>
                  <a:gd name="adj2" fmla="val 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a:off x="7343003" y="4801723"/>
                <a:ext cx="316800" cy="340500"/>
              </a:xfrm>
              <a:prstGeom prst="round2SameRect">
                <a:avLst>
                  <a:gd name="adj1" fmla="val 50000"/>
                  <a:gd name="adj2" fmla="val 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 name="Google Shape;14;p2"/>
            <p:cNvGrpSpPr/>
            <p:nvPr/>
          </p:nvGrpSpPr>
          <p:grpSpPr>
            <a:xfrm>
              <a:off x="7801210" y="4105700"/>
              <a:ext cx="316800" cy="1036523"/>
              <a:chOff x="7801210" y="4105700"/>
              <a:chExt cx="316800" cy="1036523"/>
            </a:xfrm>
          </p:grpSpPr>
          <p:sp>
            <p:nvSpPr>
              <p:cNvPr id="15" name="Google Shape;15;p2"/>
              <p:cNvSpPr/>
              <p:nvPr/>
            </p:nvSpPr>
            <p:spPr>
              <a:xfrm>
                <a:off x="7801210" y="4453711"/>
                <a:ext cx="316800" cy="688500"/>
              </a:xfrm>
              <a:prstGeom prst="round2SameRect">
                <a:avLst>
                  <a:gd name="adj1" fmla="val 50000"/>
                  <a:gd name="adj2" fmla="val 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a:off x="7801210" y="4105700"/>
                <a:ext cx="316800" cy="1036500"/>
              </a:xfrm>
              <a:prstGeom prst="round2SameRect">
                <a:avLst>
                  <a:gd name="adj1" fmla="val 50000"/>
                  <a:gd name="adj2" fmla="val 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2"/>
              <p:cNvSpPr/>
              <p:nvPr/>
            </p:nvSpPr>
            <p:spPr>
              <a:xfrm>
                <a:off x="7801210" y="4801723"/>
                <a:ext cx="316800" cy="340500"/>
              </a:xfrm>
              <a:prstGeom prst="round2SameRect">
                <a:avLst>
                  <a:gd name="adj1" fmla="val 50000"/>
                  <a:gd name="adj2" fmla="val 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 name="Google Shape;18;p2"/>
            <p:cNvGrpSpPr/>
            <p:nvPr/>
          </p:nvGrpSpPr>
          <p:grpSpPr>
            <a:xfrm>
              <a:off x="8259418" y="3757688"/>
              <a:ext cx="316800" cy="1384535"/>
              <a:chOff x="8259418" y="3757688"/>
              <a:chExt cx="316800" cy="1384535"/>
            </a:xfrm>
          </p:grpSpPr>
          <p:sp>
            <p:nvSpPr>
              <p:cNvPr id="19" name="Google Shape;19;p2"/>
              <p:cNvSpPr/>
              <p:nvPr/>
            </p:nvSpPr>
            <p:spPr>
              <a:xfrm>
                <a:off x="8259418" y="4453711"/>
                <a:ext cx="316800" cy="688500"/>
              </a:xfrm>
              <a:prstGeom prst="round2SameRect">
                <a:avLst>
                  <a:gd name="adj1" fmla="val 50000"/>
                  <a:gd name="adj2" fmla="val 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2"/>
              <p:cNvSpPr/>
              <p:nvPr/>
            </p:nvSpPr>
            <p:spPr>
              <a:xfrm>
                <a:off x="8259418" y="3757688"/>
                <a:ext cx="316800" cy="1384500"/>
              </a:xfrm>
              <a:prstGeom prst="round2SameRect">
                <a:avLst>
                  <a:gd name="adj1" fmla="val 50000"/>
                  <a:gd name="adj2" fmla="val 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2"/>
              <p:cNvSpPr/>
              <p:nvPr/>
            </p:nvSpPr>
            <p:spPr>
              <a:xfrm>
                <a:off x="8259418" y="4105700"/>
                <a:ext cx="316800" cy="1036500"/>
              </a:xfrm>
              <a:prstGeom prst="round2SameRect">
                <a:avLst>
                  <a:gd name="adj1" fmla="val 50000"/>
                  <a:gd name="adj2" fmla="val 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2"/>
              <p:cNvSpPr/>
              <p:nvPr/>
            </p:nvSpPr>
            <p:spPr>
              <a:xfrm>
                <a:off x="8259418" y="4801723"/>
                <a:ext cx="316800" cy="340500"/>
              </a:xfrm>
              <a:prstGeom prst="round2SameRect">
                <a:avLst>
                  <a:gd name="adj1" fmla="val 50000"/>
                  <a:gd name="adj2" fmla="val 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 name="Google Shape;23;p2"/>
            <p:cNvGrpSpPr/>
            <p:nvPr/>
          </p:nvGrpSpPr>
          <p:grpSpPr>
            <a:xfrm>
              <a:off x="8717625" y="3409675"/>
              <a:ext cx="316800" cy="1732548"/>
              <a:chOff x="8717625" y="3409675"/>
              <a:chExt cx="316800" cy="1732548"/>
            </a:xfrm>
          </p:grpSpPr>
          <p:sp>
            <p:nvSpPr>
              <p:cNvPr id="24" name="Google Shape;24;p2"/>
              <p:cNvSpPr/>
              <p:nvPr/>
            </p:nvSpPr>
            <p:spPr>
              <a:xfrm>
                <a:off x="8717625" y="4453711"/>
                <a:ext cx="316800" cy="688500"/>
              </a:xfrm>
              <a:prstGeom prst="round2SameRect">
                <a:avLst>
                  <a:gd name="adj1" fmla="val 50000"/>
                  <a:gd name="adj2" fmla="val 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2"/>
              <p:cNvSpPr/>
              <p:nvPr/>
            </p:nvSpPr>
            <p:spPr>
              <a:xfrm>
                <a:off x="8717625" y="3757688"/>
                <a:ext cx="316800" cy="1384500"/>
              </a:xfrm>
              <a:prstGeom prst="round2SameRect">
                <a:avLst>
                  <a:gd name="adj1" fmla="val 50000"/>
                  <a:gd name="adj2" fmla="val 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2"/>
              <p:cNvSpPr/>
              <p:nvPr/>
            </p:nvSpPr>
            <p:spPr>
              <a:xfrm>
                <a:off x="8717625" y="4105700"/>
                <a:ext cx="316800" cy="1036500"/>
              </a:xfrm>
              <a:prstGeom prst="round2SameRect">
                <a:avLst>
                  <a:gd name="adj1" fmla="val 50000"/>
                  <a:gd name="adj2" fmla="val 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2"/>
              <p:cNvSpPr/>
              <p:nvPr/>
            </p:nvSpPr>
            <p:spPr>
              <a:xfrm>
                <a:off x="8717625" y="3409675"/>
                <a:ext cx="316800" cy="1732500"/>
              </a:xfrm>
              <a:prstGeom prst="round2SameRect">
                <a:avLst>
                  <a:gd name="adj1" fmla="val 50000"/>
                  <a:gd name="adj2" fmla="val 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2"/>
              <p:cNvSpPr/>
              <p:nvPr/>
            </p:nvSpPr>
            <p:spPr>
              <a:xfrm>
                <a:off x="8717625" y="4801723"/>
                <a:ext cx="316800" cy="340500"/>
              </a:xfrm>
              <a:prstGeom prst="round2SameRect">
                <a:avLst>
                  <a:gd name="adj1" fmla="val 50000"/>
                  <a:gd name="adj2" fmla="val 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9" name="Google Shape;29;p2"/>
          <p:cNvGrpSpPr/>
          <p:nvPr/>
        </p:nvGrpSpPr>
        <p:grpSpPr>
          <a:xfrm>
            <a:off x="5043503" y="0"/>
            <a:ext cx="3814072" cy="3839102"/>
            <a:chOff x="5043503" y="0"/>
            <a:chExt cx="3814072" cy="3839102"/>
          </a:xfrm>
        </p:grpSpPr>
        <p:sp>
          <p:nvSpPr>
            <p:cNvPr id="30" name="Google Shape;30;p2"/>
            <p:cNvSpPr/>
            <p:nvPr/>
          </p:nvSpPr>
          <p:spPr>
            <a:xfrm>
              <a:off x="8460975" y="1817775"/>
              <a:ext cx="396600" cy="396600"/>
            </a:xfrm>
            <a:prstGeom prst="ellipse">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2"/>
            <p:cNvSpPr/>
            <p:nvPr/>
          </p:nvSpPr>
          <p:spPr>
            <a:xfrm rot="-9830444">
              <a:off x="6469759" y="3480728"/>
              <a:ext cx="320148" cy="320148"/>
            </a:xfrm>
            <a:prstGeom prst="ellipse">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2" name="Google Shape;32;p2"/>
            <p:cNvGrpSpPr/>
            <p:nvPr/>
          </p:nvGrpSpPr>
          <p:grpSpPr>
            <a:xfrm>
              <a:off x="7647812" y="2704283"/>
              <a:ext cx="635219" cy="635219"/>
              <a:chOff x="6725724" y="2701260"/>
              <a:chExt cx="1208101" cy="1208100"/>
            </a:xfrm>
          </p:grpSpPr>
          <p:sp>
            <p:nvSpPr>
              <p:cNvPr id="33" name="Google Shape;33;p2"/>
              <p:cNvSpPr/>
              <p:nvPr/>
            </p:nvSpPr>
            <p:spPr>
              <a:xfrm rot="5400000">
                <a:off x="6725725" y="2701260"/>
                <a:ext cx="1208100" cy="1208100"/>
              </a:xfrm>
              <a:prstGeom prst="ellipse">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2"/>
              <p:cNvSpPr/>
              <p:nvPr/>
            </p:nvSpPr>
            <p:spPr>
              <a:xfrm rot="5400000">
                <a:off x="6725724" y="2701260"/>
                <a:ext cx="1208100" cy="1208100"/>
              </a:xfrm>
              <a:prstGeom prst="pie">
                <a:avLst>
                  <a:gd name="adj1" fmla="val 8244818"/>
                  <a:gd name="adj2" fmla="val 16246175"/>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2"/>
              <p:cNvSpPr/>
              <p:nvPr/>
            </p:nvSpPr>
            <p:spPr>
              <a:xfrm rot="5400000">
                <a:off x="6954988" y="2930398"/>
                <a:ext cx="749700" cy="749700"/>
              </a:xfrm>
              <a:prstGeom prst="ellipse">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 name="Google Shape;36;p2"/>
            <p:cNvSpPr/>
            <p:nvPr/>
          </p:nvSpPr>
          <p:spPr>
            <a:xfrm>
              <a:off x="8460975" y="1817775"/>
              <a:ext cx="396600" cy="396600"/>
            </a:xfrm>
            <a:prstGeom prst="pie">
              <a:avLst>
                <a:gd name="adj1" fmla="val 19376841"/>
                <a:gd name="adj2" fmla="val 1620000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7" name="Google Shape;37;p2"/>
            <p:cNvGrpSpPr/>
            <p:nvPr/>
          </p:nvGrpSpPr>
          <p:grpSpPr>
            <a:xfrm>
              <a:off x="7952720" y="179238"/>
              <a:ext cx="873165" cy="873003"/>
              <a:chOff x="7754428" y="208725"/>
              <a:chExt cx="541800" cy="541800"/>
            </a:xfrm>
          </p:grpSpPr>
          <p:sp>
            <p:nvSpPr>
              <p:cNvPr id="38" name="Google Shape;38;p2"/>
              <p:cNvSpPr/>
              <p:nvPr/>
            </p:nvSpPr>
            <p:spPr>
              <a:xfrm rot="-8647347">
                <a:off x="7831319" y="285616"/>
                <a:ext cx="388018" cy="388018"/>
              </a:xfrm>
              <a:prstGeom prst="ellipse">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p2"/>
              <p:cNvSpPr/>
              <p:nvPr/>
            </p:nvSpPr>
            <p:spPr>
              <a:xfrm rot="-8647347">
                <a:off x="7831319" y="285616"/>
                <a:ext cx="388018" cy="388018"/>
              </a:xfrm>
              <a:prstGeom prst="pie">
                <a:avLst>
                  <a:gd name="adj1" fmla="val 19376841"/>
                  <a:gd name="adj2" fmla="val 12313574"/>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0" name="Google Shape;40;p2"/>
            <p:cNvSpPr/>
            <p:nvPr/>
          </p:nvSpPr>
          <p:spPr>
            <a:xfrm>
              <a:off x="5399840" y="356365"/>
              <a:ext cx="2577000" cy="2577000"/>
            </a:xfrm>
            <a:prstGeom prst="ellipse">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2"/>
            <p:cNvSpPr/>
            <p:nvPr/>
          </p:nvSpPr>
          <p:spPr>
            <a:xfrm rot="2043858">
              <a:off x="5503813" y="460310"/>
              <a:ext cx="2369480" cy="2369480"/>
            </a:xfrm>
            <a:prstGeom prst="ellipse">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2"/>
            <p:cNvSpPr/>
            <p:nvPr/>
          </p:nvSpPr>
          <p:spPr>
            <a:xfrm>
              <a:off x="5399795" y="360281"/>
              <a:ext cx="2577000" cy="2577000"/>
            </a:xfrm>
            <a:prstGeom prst="pie">
              <a:avLst>
                <a:gd name="adj1" fmla="val 8801158"/>
                <a:gd name="adj2" fmla="val 1620000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3;p2"/>
            <p:cNvSpPr/>
            <p:nvPr/>
          </p:nvSpPr>
          <p:spPr>
            <a:xfrm rot="2044777">
              <a:off x="5911449" y="867729"/>
              <a:ext cx="1554223" cy="1554223"/>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2"/>
            <p:cNvSpPr/>
            <p:nvPr/>
          </p:nvSpPr>
          <p:spPr>
            <a:xfrm>
              <a:off x="5399795" y="356358"/>
              <a:ext cx="2577000" cy="2577000"/>
            </a:xfrm>
            <a:prstGeom prst="pie">
              <a:avLst>
                <a:gd name="adj1" fmla="val 12554101"/>
                <a:gd name="adj2" fmla="val 1620000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5;p2"/>
            <p:cNvSpPr/>
            <p:nvPr/>
          </p:nvSpPr>
          <p:spPr>
            <a:xfrm rot="-9830444">
              <a:off x="6469759" y="3480727"/>
              <a:ext cx="320148" cy="320148"/>
            </a:xfrm>
            <a:prstGeom prst="pie">
              <a:avLst>
                <a:gd name="adj1" fmla="val 19376841"/>
                <a:gd name="adj2" fmla="val 1620000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6" name="Google Shape;46;p2"/>
          <p:cNvSpPr txBox="1">
            <a:spLocks noGrp="1"/>
          </p:cNvSpPr>
          <p:nvPr>
            <p:ph type="ctrTitle"/>
          </p:nvPr>
        </p:nvSpPr>
        <p:spPr>
          <a:xfrm>
            <a:off x="824000" y="1613813"/>
            <a:ext cx="4255500" cy="1872900"/>
          </a:xfrm>
          <a:prstGeom prst="rect">
            <a:avLst/>
          </a:prstGeom>
        </p:spPr>
        <p:txBody>
          <a:bodyPr spcFirstLastPara="1" wrap="square" lIns="91425" tIns="91425" rIns="91425" bIns="91425" anchor="ctr" anchorCtr="0">
            <a:norm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a:endParaRPr/>
          </a:p>
        </p:txBody>
      </p:sp>
      <p:sp>
        <p:nvSpPr>
          <p:cNvPr id="47" name="Google Shape;47;p2"/>
          <p:cNvSpPr txBox="1">
            <a:spLocks noGrp="1"/>
          </p:cNvSpPr>
          <p:nvPr>
            <p:ph type="subTitle" idx="1"/>
          </p:nvPr>
        </p:nvSpPr>
        <p:spPr>
          <a:xfrm>
            <a:off x="824000" y="3596300"/>
            <a:ext cx="4255500" cy="695400"/>
          </a:xfrm>
          <a:prstGeom prst="rect">
            <a:avLst/>
          </a:prstGeom>
        </p:spPr>
        <p:txBody>
          <a:bodyPr spcFirstLastPara="1" wrap="square" lIns="91425" tIns="91425" rIns="91425" bIns="91425" anchor="t" anchorCtr="0">
            <a:normAutofit/>
          </a:bodyPr>
          <a:lstStyle>
            <a:lvl1pPr lvl="0">
              <a:lnSpc>
                <a:spcPct val="100000"/>
              </a:lnSpc>
              <a:spcBef>
                <a:spcPts val="0"/>
              </a:spcBef>
              <a:spcAft>
                <a:spcPts val="0"/>
              </a:spcAft>
              <a:buClr>
                <a:schemeClr val="lt1"/>
              </a:buClr>
              <a:buSzPts val="1600"/>
              <a:buNone/>
              <a:defRPr sz="1600">
                <a:solidFill>
                  <a:schemeClr val="lt1"/>
                </a:solidFill>
              </a:defRPr>
            </a:lvl1pPr>
            <a:lvl2pPr lvl="1">
              <a:lnSpc>
                <a:spcPct val="100000"/>
              </a:lnSpc>
              <a:spcBef>
                <a:spcPts val="0"/>
              </a:spcBef>
              <a:spcAft>
                <a:spcPts val="0"/>
              </a:spcAft>
              <a:buClr>
                <a:schemeClr val="lt1"/>
              </a:buClr>
              <a:buSzPts val="1600"/>
              <a:buNone/>
              <a:defRPr sz="1600">
                <a:solidFill>
                  <a:schemeClr val="lt1"/>
                </a:solidFill>
              </a:defRPr>
            </a:lvl2pPr>
            <a:lvl3pPr lvl="2">
              <a:lnSpc>
                <a:spcPct val="100000"/>
              </a:lnSpc>
              <a:spcBef>
                <a:spcPts val="0"/>
              </a:spcBef>
              <a:spcAft>
                <a:spcPts val="0"/>
              </a:spcAft>
              <a:buClr>
                <a:schemeClr val="lt1"/>
              </a:buClr>
              <a:buSzPts val="1600"/>
              <a:buNone/>
              <a:defRPr sz="1600">
                <a:solidFill>
                  <a:schemeClr val="lt1"/>
                </a:solidFill>
              </a:defRPr>
            </a:lvl3pPr>
            <a:lvl4pPr lvl="3">
              <a:lnSpc>
                <a:spcPct val="100000"/>
              </a:lnSpc>
              <a:spcBef>
                <a:spcPts val="0"/>
              </a:spcBef>
              <a:spcAft>
                <a:spcPts val="0"/>
              </a:spcAft>
              <a:buClr>
                <a:schemeClr val="lt1"/>
              </a:buClr>
              <a:buSzPts val="1600"/>
              <a:buNone/>
              <a:defRPr sz="1600">
                <a:solidFill>
                  <a:schemeClr val="lt1"/>
                </a:solidFill>
              </a:defRPr>
            </a:lvl4pPr>
            <a:lvl5pPr lvl="4">
              <a:lnSpc>
                <a:spcPct val="100000"/>
              </a:lnSpc>
              <a:spcBef>
                <a:spcPts val="0"/>
              </a:spcBef>
              <a:spcAft>
                <a:spcPts val="0"/>
              </a:spcAft>
              <a:buClr>
                <a:schemeClr val="lt1"/>
              </a:buClr>
              <a:buSzPts val="1600"/>
              <a:buNone/>
              <a:defRPr sz="1600">
                <a:solidFill>
                  <a:schemeClr val="lt1"/>
                </a:solidFill>
              </a:defRPr>
            </a:lvl5pPr>
            <a:lvl6pPr lvl="5">
              <a:lnSpc>
                <a:spcPct val="100000"/>
              </a:lnSpc>
              <a:spcBef>
                <a:spcPts val="0"/>
              </a:spcBef>
              <a:spcAft>
                <a:spcPts val="0"/>
              </a:spcAft>
              <a:buClr>
                <a:schemeClr val="lt1"/>
              </a:buClr>
              <a:buSzPts val="1600"/>
              <a:buNone/>
              <a:defRPr sz="1600">
                <a:solidFill>
                  <a:schemeClr val="lt1"/>
                </a:solidFill>
              </a:defRPr>
            </a:lvl6pPr>
            <a:lvl7pPr lvl="6">
              <a:lnSpc>
                <a:spcPct val="100000"/>
              </a:lnSpc>
              <a:spcBef>
                <a:spcPts val="0"/>
              </a:spcBef>
              <a:spcAft>
                <a:spcPts val="0"/>
              </a:spcAft>
              <a:buClr>
                <a:schemeClr val="lt1"/>
              </a:buClr>
              <a:buSzPts val="1600"/>
              <a:buNone/>
              <a:defRPr sz="1600">
                <a:solidFill>
                  <a:schemeClr val="lt1"/>
                </a:solidFill>
              </a:defRPr>
            </a:lvl7pPr>
            <a:lvl8pPr lvl="7">
              <a:lnSpc>
                <a:spcPct val="100000"/>
              </a:lnSpc>
              <a:spcBef>
                <a:spcPts val="0"/>
              </a:spcBef>
              <a:spcAft>
                <a:spcPts val="0"/>
              </a:spcAft>
              <a:buClr>
                <a:schemeClr val="lt1"/>
              </a:buClr>
              <a:buSzPts val="1600"/>
              <a:buNone/>
              <a:defRPr sz="1600">
                <a:solidFill>
                  <a:schemeClr val="lt1"/>
                </a:solidFill>
              </a:defRPr>
            </a:lvl8pPr>
            <a:lvl9pPr lvl="8">
              <a:lnSpc>
                <a:spcPct val="100000"/>
              </a:lnSpc>
              <a:spcBef>
                <a:spcPts val="0"/>
              </a:spcBef>
              <a:spcAft>
                <a:spcPts val="0"/>
              </a:spcAft>
              <a:buClr>
                <a:schemeClr val="lt1"/>
              </a:buClr>
              <a:buSzPts val="1600"/>
              <a:buNone/>
              <a:defRPr sz="1600">
                <a:solidFill>
                  <a:schemeClr val="lt1"/>
                </a:solidFill>
              </a:defRPr>
            </a:lvl9pPr>
          </a:lstStyle>
          <a:p>
            <a:endParaRPr/>
          </a:p>
        </p:txBody>
      </p:sp>
      <p:sp>
        <p:nvSpPr>
          <p:cNvPr id="48" name="Google Shape;48;p2"/>
          <p:cNvSpPr txBox="1">
            <a:spLocks noGrp="1"/>
          </p:cNvSpPr>
          <p:nvPr>
            <p:ph type="sldNum" idx="12"/>
          </p:nvPr>
        </p:nvSpPr>
        <p:spPr>
          <a:xfrm>
            <a:off x="8451046" y="4736976"/>
            <a:ext cx="548700" cy="393600"/>
          </a:xfrm>
          <a:prstGeom prst="rect">
            <a:avLst/>
          </a:prstGeom>
        </p:spPr>
        <p:txBody>
          <a:bodyPr spcFirstLastPara="1" wrap="square" lIns="91425" tIns="91425" rIns="91425" bIns="91425" anchor="ctr" anchorCtr="0">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bg>
      <p:bgPr>
        <a:solidFill>
          <a:schemeClr val="accent3"/>
        </a:solidFill>
        <a:effectLst/>
      </p:bgPr>
    </p:bg>
    <p:spTree>
      <p:nvGrpSpPr>
        <p:cNvPr id="1" name="Shape 141"/>
        <p:cNvGrpSpPr/>
        <p:nvPr/>
      </p:nvGrpSpPr>
      <p:grpSpPr>
        <a:xfrm>
          <a:off x="0" y="0"/>
          <a:ext cx="0" cy="0"/>
          <a:chOff x="0" y="0"/>
          <a:chExt cx="0" cy="0"/>
        </a:xfrm>
      </p:grpSpPr>
      <p:grpSp>
        <p:nvGrpSpPr>
          <p:cNvPr id="142" name="Google Shape;142;p11"/>
          <p:cNvGrpSpPr/>
          <p:nvPr/>
        </p:nvGrpSpPr>
        <p:grpSpPr>
          <a:xfrm>
            <a:off x="52" y="4099200"/>
            <a:ext cx="9144036" cy="1044300"/>
            <a:chOff x="52" y="4099200"/>
            <a:chExt cx="9144036" cy="1044300"/>
          </a:xfrm>
        </p:grpSpPr>
        <p:grpSp>
          <p:nvGrpSpPr>
            <p:cNvPr id="143" name="Google Shape;143;p11"/>
            <p:cNvGrpSpPr/>
            <p:nvPr/>
          </p:nvGrpSpPr>
          <p:grpSpPr>
            <a:xfrm>
              <a:off x="52" y="4309200"/>
              <a:ext cx="231622" cy="834300"/>
              <a:chOff x="2688737" y="4301380"/>
              <a:chExt cx="231900" cy="834300"/>
            </a:xfrm>
          </p:grpSpPr>
          <p:sp>
            <p:nvSpPr>
              <p:cNvPr id="144" name="Google Shape;144;p11"/>
              <p:cNvSpPr/>
              <p:nvPr/>
            </p:nvSpPr>
            <p:spPr>
              <a:xfrm flipH="1">
                <a:off x="2688737" y="4720780"/>
                <a:ext cx="2319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11"/>
              <p:cNvSpPr/>
              <p:nvPr/>
            </p:nvSpPr>
            <p:spPr>
              <a:xfrm flipH="1">
                <a:off x="2688737" y="4301380"/>
                <a:ext cx="2319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11"/>
              <p:cNvSpPr/>
              <p:nvPr/>
            </p:nvSpPr>
            <p:spPr>
              <a:xfrm flipH="1">
                <a:off x="2688737" y="4511080"/>
                <a:ext cx="2319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11"/>
              <p:cNvSpPr/>
              <p:nvPr/>
            </p:nvSpPr>
            <p:spPr>
              <a:xfrm flipH="1">
                <a:off x="2688737" y="4930480"/>
                <a:ext cx="2319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 name="Google Shape;148;p11"/>
            <p:cNvGrpSpPr/>
            <p:nvPr/>
          </p:nvGrpSpPr>
          <p:grpSpPr>
            <a:xfrm>
              <a:off x="371406" y="4099200"/>
              <a:ext cx="231622" cy="1044300"/>
              <a:chOff x="2688737" y="4091380"/>
              <a:chExt cx="231900" cy="1044300"/>
            </a:xfrm>
          </p:grpSpPr>
          <p:sp>
            <p:nvSpPr>
              <p:cNvPr id="149" name="Google Shape;149;p11"/>
              <p:cNvSpPr/>
              <p:nvPr/>
            </p:nvSpPr>
            <p:spPr>
              <a:xfrm flipH="1">
                <a:off x="2688737" y="4720780"/>
                <a:ext cx="2319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0;p11"/>
              <p:cNvSpPr/>
              <p:nvPr/>
            </p:nvSpPr>
            <p:spPr>
              <a:xfrm flipH="1">
                <a:off x="2688737" y="4301380"/>
                <a:ext cx="2319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11"/>
              <p:cNvSpPr/>
              <p:nvPr/>
            </p:nvSpPr>
            <p:spPr>
              <a:xfrm flipH="1">
                <a:off x="2688737" y="4511080"/>
                <a:ext cx="2319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11"/>
              <p:cNvSpPr/>
              <p:nvPr/>
            </p:nvSpPr>
            <p:spPr>
              <a:xfrm flipH="1">
                <a:off x="2688737" y="4091380"/>
                <a:ext cx="231900" cy="104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11"/>
              <p:cNvSpPr/>
              <p:nvPr/>
            </p:nvSpPr>
            <p:spPr>
              <a:xfrm flipH="1">
                <a:off x="2688737" y="4930480"/>
                <a:ext cx="2319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 name="Google Shape;154;p11"/>
            <p:cNvGrpSpPr/>
            <p:nvPr/>
          </p:nvGrpSpPr>
          <p:grpSpPr>
            <a:xfrm>
              <a:off x="742761" y="4309200"/>
              <a:ext cx="231622" cy="834300"/>
              <a:chOff x="2688737" y="4301380"/>
              <a:chExt cx="231900" cy="834300"/>
            </a:xfrm>
          </p:grpSpPr>
          <p:sp>
            <p:nvSpPr>
              <p:cNvPr id="155" name="Google Shape;155;p11"/>
              <p:cNvSpPr/>
              <p:nvPr/>
            </p:nvSpPr>
            <p:spPr>
              <a:xfrm flipH="1">
                <a:off x="2688737" y="4720780"/>
                <a:ext cx="2319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11"/>
              <p:cNvSpPr/>
              <p:nvPr/>
            </p:nvSpPr>
            <p:spPr>
              <a:xfrm flipH="1">
                <a:off x="2688737" y="4301380"/>
                <a:ext cx="2319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11"/>
              <p:cNvSpPr/>
              <p:nvPr/>
            </p:nvSpPr>
            <p:spPr>
              <a:xfrm flipH="1">
                <a:off x="2688737" y="4511080"/>
                <a:ext cx="2319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11"/>
              <p:cNvSpPr/>
              <p:nvPr/>
            </p:nvSpPr>
            <p:spPr>
              <a:xfrm flipH="1">
                <a:off x="2688737" y="4930480"/>
                <a:ext cx="2319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 name="Google Shape;159;p11"/>
            <p:cNvGrpSpPr/>
            <p:nvPr/>
          </p:nvGrpSpPr>
          <p:grpSpPr>
            <a:xfrm>
              <a:off x="1114115" y="4518900"/>
              <a:ext cx="231622" cy="624600"/>
              <a:chOff x="2688737" y="4511080"/>
              <a:chExt cx="231900" cy="624600"/>
            </a:xfrm>
          </p:grpSpPr>
          <p:sp>
            <p:nvSpPr>
              <p:cNvPr id="160" name="Google Shape;160;p11"/>
              <p:cNvSpPr/>
              <p:nvPr/>
            </p:nvSpPr>
            <p:spPr>
              <a:xfrm flipH="1">
                <a:off x="2688737" y="4720780"/>
                <a:ext cx="2319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161;p11"/>
              <p:cNvSpPr/>
              <p:nvPr/>
            </p:nvSpPr>
            <p:spPr>
              <a:xfrm flipH="1">
                <a:off x="2688737" y="4511080"/>
                <a:ext cx="2319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62;p11"/>
              <p:cNvSpPr/>
              <p:nvPr/>
            </p:nvSpPr>
            <p:spPr>
              <a:xfrm flipH="1">
                <a:off x="2688737" y="4930480"/>
                <a:ext cx="2319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 name="Google Shape;163;p11"/>
            <p:cNvGrpSpPr/>
            <p:nvPr/>
          </p:nvGrpSpPr>
          <p:grpSpPr>
            <a:xfrm>
              <a:off x="1856753" y="4099200"/>
              <a:ext cx="231600" cy="1044300"/>
              <a:chOff x="1856753" y="4099200"/>
              <a:chExt cx="231600" cy="1044300"/>
            </a:xfrm>
          </p:grpSpPr>
          <p:sp>
            <p:nvSpPr>
              <p:cNvPr id="164" name="Google Shape;164;p11"/>
              <p:cNvSpPr/>
              <p:nvPr/>
            </p:nvSpPr>
            <p:spPr>
              <a:xfrm flipH="1">
                <a:off x="1856753"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11"/>
              <p:cNvSpPr/>
              <p:nvPr/>
            </p:nvSpPr>
            <p:spPr>
              <a:xfrm flipH="1">
                <a:off x="1856753" y="4309200"/>
                <a:ext cx="2316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166;p11"/>
              <p:cNvSpPr/>
              <p:nvPr/>
            </p:nvSpPr>
            <p:spPr>
              <a:xfrm flipH="1">
                <a:off x="1856753"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11"/>
              <p:cNvSpPr/>
              <p:nvPr/>
            </p:nvSpPr>
            <p:spPr>
              <a:xfrm flipH="1">
                <a:off x="1856753" y="4099200"/>
                <a:ext cx="231600" cy="104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11"/>
              <p:cNvSpPr/>
              <p:nvPr/>
            </p:nvSpPr>
            <p:spPr>
              <a:xfrm flipH="1">
                <a:off x="1856753"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 name="Google Shape;169;p11"/>
            <p:cNvGrpSpPr/>
            <p:nvPr/>
          </p:nvGrpSpPr>
          <p:grpSpPr>
            <a:xfrm>
              <a:off x="2228107" y="4309200"/>
              <a:ext cx="231600" cy="834300"/>
              <a:chOff x="2228107" y="4309200"/>
              <a:chExt cx="231600" cy="834300"/>
            </a:xfrm>
          </p:grpSpPr>
          <p:sp>
            <p:nvSpPr>
              <p:cNvPr id="170" name="Google Shape;170;p11"/>
              <p:cNvSpPr/>
              <p:nvPr/>
            </p:nvSpPr>
            <p:spPr>
              <a:xfrm flipH="1">
                <a:off x="2228107"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171;p11"/>
              <p:cNvSpPr/>
              <p:nvPr/>
            </p:nvSpPr>
            <p:spPr>
              <a:xfrm flipH="1">
                <a:off x="2228107" y="4309200"/>
                <a:ext cx="2316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 name="Google Shape;172;p11"/>
              <p:cNvSpPr/>
              <p:nvPr/>
            </p:nvSpPr>
            <p:spPr>
              <a:xfrm flipH="1">
                <a:off x="2228107"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173;p11"/>
              <p:cNvSpPr/>
              <p:nvPr/>
            </p:nvSpPr>
            <p:spPr>
              <a:xfrm flipH="1">
                <a:off x="2228107"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 name="Google Shape;174;p11"/>
            <p:cNvGrpSpPr/>
            <p:nvPr/>
          </p:nvGrpSpPr>
          <p:grpSpPr>
            <a:xfrm>
              <a:off x="2599462" y="4518900"/>
              <a:ext cx="231600" cy="624600"/>
              <a:chOff x="2599462" y="4518900"/>
              <a:chExt cx="231600" cy="624600"/>
            </a:xfrm>
          </p:grpSpPr>
          <p:sp>
            <p:nvSpPr>
              <p:cNvPr id="175" name="Google Shape;175;p11"/>
              <p:cNvSpPr/>
              <p:nvPr/>
            </p:nvSpPr>
            <p:spPr>
              <a:xfrm flipH="1">
                <a:off x="2599462"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11"/>
              <p:cNvSpPr/>
              <p:nvPr/>
            </p:nvSpPr>
            <p:spPr>
              <a:xfrm flipH="1">
                <a:off x="2599462"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11"/>
              <p:cNvSpPr/>
              <p:nvPr/>
            </p:nvSpPr>
            <p:spPr>
              <a:xfrm flipH="1">
                <a:off x="2599462"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 name="Google Shape;178;p11"/>
            <p:cNvGrpSpPr/>
            <p:nvPr/>
          </p:nvGrpSpPr>
          <p:grpSpPr>
            <a:xfrm>
              <a:off x="3342171" y="4099200"/>
              <a:ext cx="231600" cy="1044300"/>
              <a:chOff x="3342171" y="4099200"/>
              <a:chExt cx="231600" cy="1044300"/>
            </a:xfrm>
          </p:grpSpPr>
          <p:sp>
            <p:nvSpPr>
              <p:cNvPr id="179" name="Google Shape;179;p11"/>
              <p:cNvSpPr/>
              <p:nvPr/>
            </p:nvSpPr>
            <p:spPr>
              <a:xfrm flipH="1">
                <a:off x="3342171"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11"/>
              <p:cNvSpPr/>
              <p:nvPr/>
            </p:nvSpPr>
            <p:spPr>
              <a:xfrm flipH="1">
                <a:off x="3342171" y="4309200"/>
                <a:ext cx="2316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11"/>
              <p:cNvSpPr/>
              <p:nvPr/>
            </p:nvSpPr>
            <p:spPr>
              <a:xfrm flipH="1">
                <a:off x="3342171"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11"/>
              <p:cNvSpPr/>
              <p:nvPr/>
            </p:nvSpPr>
            <p:spPr>
              <a:xfrm flipH="1">
                <a:off x="3342171" y="4099200"/>
                <a:ext cx="231600" cy="104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183;p11"/>
              <p:cNvSpPr/>
              <p:nvPr/>
            </p:nvSpPr>
            <p:spPr>
              <a:xfrm flipH="1">
                <a:off x="3342171"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 name="Google Shape;184;p11"/>
            <p:cNvGrpSpPr/>
            <p:nvPr/>
          </p:nvGrpSpPr>
          <p:grpSpPr>
            <a:xfrm>
              <a:off x="3713525" y="4309200"/>
              <a:ext cx="231600" cy="834300"/>
              <a:chOff x="3713525" y="4309200"/>
              <a:chExt cx="231600" cy="834300"/>
            </a:xfrm>
          </p:grpSpPr>
          <p:sp>
            <p:nvSpPr>
              <p:cNvPr id="185" name="Google Shape;185;p11"/>
              <p:cNvSpPr/>
              <p:nvPr/>
            </p:nvSpPr>
            <p:spPr>
              <a:xfrm flipH="1">
                <a:off x="3713525"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11"/>
              <p:cNvSpPr/>
              <p:nvPr/>
            </p:nvSpPr>
            <p:spPr>
              <a:xfrm flipH="1">
                <a:off x="3713525" y="4309200"/>
                <a:ext cx="2316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11"/>
              <p:cNvSpPr/>
              <p:nvPr/>
            </p:nvSpPr>
            <p:spPr>
              <a:xfrm flipH="1">
                <a:off x="3713525"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88;p11"/>
              <p:cNvSpPr/>
              <p:nvPr/>
            </p:nvSpPr>
            <p:spPr>
              <a:xfrm flipH="1">
                <a:off x="3713525"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9" name="Google Shape;189;p11"/>
            <p:cNvGrpSpPr/>
            <p:nvPr/>
          </p:nvGrpSpPr>
          <p:grpSpPr>
            <a:xfrm>
              <a:off x="1485398" y="4309200"/>
              <a:ext cx="231600" cy="834300"/>
              <a:chOff x="1485398" y="4309200"/>
              <a:chExt cx="231600" cy="834300"/>
            </a:xfrm>
          </p:grpSpPr>
          <p:sp>
            <p:nvSpPr>
              <p:cNvPr id="190" name="Google Shape;190;p11"/>
              <p:cNvSpPr/>
              <p:nvPr/>
            </p:nvSpPr>
            <p:spPr>
              <a:xfrm flipH="1">
                <a:off x="1485398"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11"/>
              <p:cNvSpPr/>
              <p:nvPr/>
            </p:nvSpPr>
            <p:spPr>
              <a:xfrm flipH="1">
                <a:off x="1485398" y="4309200"/>
                <a:ext cx="2316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92;p11"/>
              <p:cNvSpPr/>
              <p:nvPr/>
            </p:nvSpPr>
            <p:spPr>
              <a:xfrm flipH="1">
                <a:off x="1485398"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93;p11"/>
              <p:cNvSpPr/>
              <p:nvPr/>
            </p:nvSpPr>
            <p:spPr>
              <a:xfrm flipH="1">
                <a:off x="1485398"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4" name="Google Shape;194;p11"/>
            <p:cNvGrpSpPr/>
            <p:nvPr/>
          </p:nvGrpSpPr>
          <p:grpSpPr>
            <a:xfrm>
              <a:off x="4084879" y="4518900"/>
              <a:ext cx="231600" cy="624600"/>
              <a:chOff x="4084879" y="4518900"/>
              <a:chExt cx="231600" cy="624600"/>
            </a:xfrm>
          </p:grpSpPr>
          <p:sp>
            <p:nvSpPr>
              <p:cNvPr id="195" name="Google Shape;195;p11"/>
              <p:cNvSpPr/>
              <p:nvPr/>
            </p:nvSpPr>
            <p:spPr>
              <a:xfrm flipH="1">
                <a:off x="4084879"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11"/>
              <p:cNvSpPr/>
              <p:nvPr/>
            </p:nvSpPr>
            <p:spPr>
              <a:xfrm flipH="1">
                <a:off x="4084879"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11"/>
              <p:cNvSpPr/>
              <p:nvPr/>
            </p:nvSpPr>
            <p:spPr>
              <a:xfrm flipH="1">
                <a:off x="4084879"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8" name="Google Shape;198;p11"/>
            <p:cNvGrpSpPr/>
            <p:nvPr/>
          </p:nvGrpSpPr>
          <p:grpSpPr>
            <a:xfrm>
              <a:off x="2970816" y="4309200"/>
              <a:ext cx="231600" cy="834300"/>
              <a:chOff x="2970816" y="4309200"/>
              <a:chExt cx="231600" cy="834300"/>
            </a:xfrm>
          </p:grpSpPr>
          <p:sp>
            <p:nvSpPr>
              <p:cNvPr id="199" name="Google Shape;199;p11"/>
              <p:cNvSpPr/>
              <p:nvPr/>
            </p:nvSpPr>
            <p:spPr>
              <a:xfrm flipH="1">
                <a:off x="2970816"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11"/>
              <p:cNvSpPr/>
              <p:nvPr/>
            </p:nvSpPr>
            <p:spPr>
              <a:xfrm flipH="1">
                <a:off x="2970816" y="4309200"/>
                <a:ext cx="2316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11"/>
              <p:cNvSpPr/>
              <p:nvPr/>
            </p:nvSpPr>
            <p:spPr>
              <a:xfrm flipH="1">
                <a:off x="2970816"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11"/>
              <p:cNvSpPr/>
              <p:nvPr/>
            </p:nvSpPr>
            <p:spPr>
              <a:xfrm flipH="1">
                <a:off x="2970816"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3" name="Google Shape;203;p11"/>
            <p:cNvGrpSpPr/>
            <p:nvPr/>
          </p:nvGrpSpPr>
          <p:grpSpPr>
            <a:xfrm>
              <a:off x="4456234" y="4309200"/>
              <a:ext cx="231600" cy="834300"/>
              <a:chOff x="4456234" y="4309200"/>
              <a:chExt cx="231600" cy="834300"/>
            </a:xfrm>
          </p:grpSpPr>
          <p:sp>
            <p:nvSpPr>
              <p:cNvPr id="204" name="Google Shape;204;p11"/>
              <p:cNvSpPr/>
              <p:nvPr/>
            </p:nvSpPr>
            <p:spPr>
              <a:xfrm flipH="1">
                <a:off x="4456234"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205;p11"/>
              <p:cNvSpPr/>
              <p:nvPr/>
            </p:nvSpPr>
            <p:spPr>
              <a:xfrm flipH="1">
                <a:off x="4456234" y="4309200"/>
                <a:ext cx="2316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206;p11"/>
              <p:cNvSpPr/>
              <p:nvPr/>
            </p:nvSpPr>
            <p:spPr>
              <a:xfrm flipH="1">
                <a:off x="4456234"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11"/>
              <p:cNvSpPr/>
              <p:nvPr/>
            </p:nvSpPr>
            <p:spPr>
              <a:xfrm flipH="1">
                <a:off x="4456234"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8" name="Google Shape;208;p11"/>
            <p:cNvGrpSpPr/>
            <p:nvPr/>
          </p:nvGrpSpPr>
          <p:grpSpPr>
            <a:xfrm>
              <a:off x="4827588" y="4099200"/>
              <a:ext cx="231600" cy="1044300"/>
              <a:chOff x="4827588" y="4099200"/>
              <a:chExt cx="231600" cy="1044300"/>
            </a:xfrm>
          </p:grpSpPr>
          <p:sp>
            <p:nvSpPr>
              <p:cNvPr id="209" name="Google Shape;209;p11"/>
              <p:cNvSpPr/>
              <p:nvPr/>
            </p:nvSpPr>
            <p:spPr>
              <a:xfrm flipH="1">
                <a:off x="4827588"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210;p11"/>
              <p:cNvSpPr/>
              <p:nvPr/>
            </p:nvSpPr>
            <p:spPr>
              <a:xfrm flipH="1">
                <a:off x="4827588" y="4309200"/>
                <a:ext cx="2316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211;p11"/>
              <p:cNvSpPr/>
              <p:nvPr/>
            </p:nvSpPr>
            <p:spPr>
              <a:xfrm flipH="1">
                <a:off x="4827588"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11"/>
              <p:cNvSpPr/>
              <p:nvPr/>
            </p:nvSpPr>
            <p:spPr>
              <a:xfrm flipH="1">
                <a:off x="4827588" y="4099200"/>
                <a:ext cx="231600" cy="104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p11"/>
              <p:cNvSpPr/>
              <p:nvPr/>
            </p:nvSpPr>
            <p:spPr>
              <a:xfrm flipH="1">
                <a:off x="4827588"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4" name="Google Shape;214;p11"/>
            <p:cNvGrpSpPr/>
            <p:nvPr/>
          </p:nvGrpSpPr>
          <p:grpSpPr>
            <a:xfrm>
              <a:off x="5198943" y="4309200"/>
              <a:ext cx="231600" cy="834300"/>
              <a:chOff x="5198943" y="4309200"/>
              <a:chExt cx="231600" cy="834300"/>
            </a:xfrm>
          </p:grpSpPr>
          <p:sp>
            <p:nvSpPr>
              <p:cNvPr id="215" name="Google Shape;215;p11"/>
              <p:cNvSpPr/>
              <p:nvPr/>
            </p:nvSpPr>
            <p:spPr>
              <a:xfrm flipH="1">
                <a:off x="5198943"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216;p11"/>
              <p:cNvSpPr/>
              <p:nvPr/>
            </p:nvSpPr>
            <p:spPr>
              <a:xfrm flipH="1">
                <a:off x="5198943" y="4309200"/>
                <a:ext cx="2316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217;p11"/>
              <p:cNvSpPr/>
              <p:nvPr/>
            </p:nvSpPr>
            <p:spPr>
              <a:xfrm flipH="1">
                <a:off x="5198943"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11"/>
              <p:cNvSpPr/>
              <p:nvPr/>
            </p:nvSpPr>
            <p:spPr>
              <a:xfrm flipH="1">
                <a:off x="5198943"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9" name="Google Shape;219;p11"/>
            <p:cNvGrpSpPr/>
            <p:nvPr/>
          </p:nvGrpSpPr>
          <p:grpSpPr>
            <a:xfrm>
              <a:off x="5570297" y="4518900"/>
              <a:ext cx="231600" cy="624600"/>
              <a:chOff x="5570297" y="4518900"/>
              <a:chExt cx="231600" cy="624600"/>
            </a:xfrm>
          </p:grpSpPr>
          <p:sp>
            <p:nvSpPr>
              <p:cNvPr id="220" name="Google Shape;220;p11"/>
              <p:cNvSpPr/>
              <p:nvPr/>
            </p:nvSpPr>
            <p:spPr>
              <a:xfrm flipH="1">
                <a:off x="5570297"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221;p11"/>
              <p:cNvSpPr/>
              <p:nvPr/>
            </p:nvSpPr>
            <p:spPr>
              <a:xfrm flipH="1">
                <a:off x="5570297"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22;p11"/>
              <p:cNvSpPr/>
              <p:nvPr/>
            </p:nvSpPr>
            <p:spPr>
              <a:xfrm flipH="1">
                <a:off x="5570297"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3" name="Google Shape;223;p11"/>
            <p:cNvGrpSpPr/>
            <p:nvPr/>
          </p:nvGrpSpPr>
          <p:grpSpPr>
            <a:xfrm>
              <a:off x="5941652" y="4309200"/>
              <a:ext cx="231600" cy="834300"/>
              <a:chOff x="5941652" y="4309200"/>
              <a:chExt cx="231600" cy="834300"/>
            </a:xfrm>
          </p:grpSpPr>
          <p:sp>
            <p:nvSpPr>
              <p:cNvPr id="224" name="Google Shape;224;p11"/>
              <p:cNvSpPr/>
              <p:nvPr/>
            </p:nvSpPr>
            <p:spPr>
              <a:xfrm flipH="1">
                <a:off x="5941652"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225;p11"/>
              <p:cNvSpPr/>
              <p:nvPr/>
            </p:nvSpPr>
            <p:spPr>
              <a:xfrm flipH="1">
                <a:off x="5941652" y="4309200"/>
                <a:ext cx="2316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226;p11"/>
              <p:cNvSpPr/>
              <p:nvPr/>
            </p:nvSpPr>
            <p:spPr>
              <a:xfrm flipH="1">
                <a:off x="5941652"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11"/>
              <p:cNvSpPr/>
              <p:nvPr/>
            </p:nvSpPr>
            <p:spPr>
              <a:xfrm flipH="1">
                <a:off x="5941652"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8" name="Google Shape;228;p11"/>
            <p:cNvGrpSpPr/>
            <p:nvPr/>
          </p:nvGrpSpPr>
          <p:grpSpPr>
            <a:xfrm>
              <a:off x="6313006" y="4099200"/>
              <a:ext cx="231600" cy="1044300"/>
              <a:chOff x="6313006" y="4099200"/>
              <a:chExt cx="231600" cy="1044300"/>
            </a:xfrm>
          </p:grpSpPr>
          <p:sp>
            <p:nvSpPr>
              <p:cNvPr id="229" name="Google Shape;229;p11"/>
              <p:cNvSpPr/>
              <p:nvPr/>
            </p:nvSpPr>
            <p:spPr>
              <a:xfrm flipH="1">
                <a:off x="6313006"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30;p11"/>
              <p:cNvSpPr/>
              <p:nvPr/>
            </p:nvSpPr>
            <p:spPr>
              <a:xfrm flipH="1">
                <a:off x="6313006" y="4309200"/>
                <a:ext cx="2316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11"/>
              <p:cNvSpPr/>
              <p:nvPr/>
            </p:nvSpPr>
            <p:spPr>
              <a:xfrm flipH="1">
                <a:off x="6313006"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232;p11"/>
              <p:cNvSpPr/>
              <p:nvPr/>
            </p:nvSpPr>
            <p:spPr>
              <a:xfrm flipH="1">
                <a:off x="6313006" y="4099200"/>
                <a:ext cx="231600" cy="104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233;p11"/>
              <p:cNvSpPr/>
              <p:nvPr/>
            </p:nvSpPr>
            <p:spPr>
              <a:xfrm flipH="1">
                <a:off x="6313006"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4" name="Google Shape;234;p11"/>
            <p:cNvGrpSpPr/>
            <p:nvPr/>
          </p:nvGrpSpPr>
          <p:grpSpPr>
            <a:xfrm>
              <a:off x="6684361" y="4309200"/>
              <a:ext cx="231600" cy="834300"/>
              <a:chOff x="6684361" y="4309200"/>
              <a:chExt cx="231600" cy="834300"/>
            </a:xfrm>
          </p:grpSpPr>
          <p:sp>
            <p:nvSpPr>
              <p:cNvPr id="235" name="Google Shape;235;p11"/>
              <p:cNvSpPr/>
              <p:nvPr/>
            </p:nvSpPr>
            <p:spPr>
              <a:xfrm flipH="1">
                <a:off x="6684361"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236;p11"/>
              <p:cNvSpPr/>
              <p:nvPr/>
            </p:nvSpPr>
            <p:spPr>
              <a:xfrm flipH="1">
                <a:off x="6684361" y="4309200"/>
                <a:ext cx="2316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237;p11"/>
              <p:cNvSpPr/>
              <p:nvPr/>
            </p:nvSpPr>
            <p:spPr>
              <a:xfrm flipH="1">
                <a:off x="6684361"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238;p11"/>
              <p:cNvSpPr/>
              <p:nvPr/>
            </p:nvSpPr>
            <p:spPr>
              <a:xfrm flipH="1">
                <a:off x="6684361"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9" name="Google Shape;239;p11"/>
            <p:cNvGrpSpPr/>
            <p:nvPr/>
          </p:nvGrpSpPr>
          <p:grpSpPr>
            <a:xfrm>
              <a:off x="7055715" y="4518900"/>
              <a:ext cx="231600" cy="624600"/>
              <a:chOff x="7055715" y="4518900"/>
              <a:chExt cx="231600" cy="624600"/>
            </a:xfrm>
          </p:grpSpPr>
          <p:sp>
            <p:nvSpPr>
              <p:cNvPr id="240" name="Google Shape;240;p11"/>
              <p:cNvSpPr/>
              <p:nvPr/>
            </p:nvSpPr>
            <p:spPr>
              <a:xfrm flipH="1">
                <a:off x="7055715"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241;p11"/>
              <p:cNvSpPr/>
              <p:nvPr/>
            </p:nvSpPr>
            <p:spPr>
              <a:xfrm flipH="1">
                <a:off x="7055715"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242;p11"/>
              <p:cNvSpPr/>
              <p:nvPr/>
            </p:nvSpPr>
            <p:spPr>
              <a:xfrm flipH="1">
                <a:off x="7055715"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3" name="Google Shape;243;p11"/>
            <p:cNvGrpSpPr/>
            <p:nvPr/>
          </p:nvGrpSpPr>
          <p:grpSpPr>
            <a:xfrm>
              <a:off x="7798424" y="4099200"/>
              <a:ext cx="231600" cy="1044300"/>
              <a:chOff x="7798424" y="4099200"/>
              <a:chExt cx="231600" cy="1044300"/>
            </a:xfrm>
          </p:grpSpPr>
          <p:sp>
            <p:nvSpPr>
              <p:cNvPr id="244" name="Google Shape;244;p11"/>
              <p:cNvSpPr/>
              <p:nvPr/>
            </p:nvSpPr>
            <p:spPr>
              <a:xfrm flipH="1">
                <a:off x="7798424"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245;p11"/>
              <p:cNvSpPr/>
              <p:nvPr/>
            </p:nvSpPr>
            <p:spPr>
              <a:xfrm flipH="1">
                <a:off x="7798424" y="4309200"/>
                <a:ext cx="2316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11"/>
              <p:cNvSpPr/>
              <p:nvPr/>
            </p:nvSpPr>
            <p:spPr>
              <a:xfrm flipH="1">
                <a:off x="7798424"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247;p11"/>
              <p:cNvSpPr/>
              <p:nvPr/>
            </p:nvSpPr>
            <p:spPr>
              <a:xfrm flipH="1">
                <a:off x="7798424" y="4099200"/>
                <a:ext cx="231600" cy="104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248;p11"/>
              <p:cNvSpPr/>
              <p:nvPr/>
            </p:nvSpPr>
            <p:spPr>
              <a:xfrm flipH="1">
                <a:off x="7798424"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9" name="Google Shape;249;p11"/>
            <p:cNvGrpSpPr/>
            <p:nvPr/>
          </p:nvGrpSpPr>
          <p:grpSpPr>
            <a:xfrm>
              <a:off x="8169779" y="4309200"/>
              <a:ext cx="231600" cy="834300"/>
              <a:chOff x="8169779" y="4309200"/>
              <a:chExt cx="231600" cy="834300"/>
            </a:xfrm>
          </p:grpSpPr>
          <p:sp>
            <p:nvSpPr>
              <p:cNvPr id="250" name="Google Shape;250;p11"/>
              <p:cNvSpPr/>
              <p:nvPr/>
            </p:nvSpPr>
            <p:spPr>
              <a:xfrm flipH="1">
                <a:off x="8169779"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11"/>
              <p:cNvSpPr/>
              <p:nvPr/>
            </p:nvSpPr>
            <p:spPr>
              <a:xfrm flipH="1">
                <a:off x="8169779" y="4309200"/>
                <a:ext cx="2316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11"/>
              <p:cNvSpPr/>
              <p:nvPr/>
            </p:nvSpPr>
            <p:spPr>
              <a:xfrm flipH="1">
                <a:off x="8169779"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11"/>
              <p:cNvSpPr/>
              <p:nvPr/>
            </p:nvSpPr>
            <p:spPr>
              <a:xfrm flipH="1">
                <a:off x="8169779"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4" name="Google Shape;254;p11"/>
            <p:cNvGrpSpPr/>
            <p:nvPr/>
          </p:nvGrpSpPr>
          <p:grpSpPr>
            <a:xfrm>
              <a:off x="7427070" y="4309200"/>
              <a:ext cx="231600" cy="834300"/>
              <a:chOff x="7427070" y="4309200"/>
              <a:chExt cx="231600" cy="834300"/>
            </a:xfrm>
          </p:grpSpPr>
          <p:sp>
            <p:nvSpPr>
              <p:cNvPr id="255" name="Google Shape;255;p11"/>
              <p:cNvSpPr/>
              <p:nvPr/>
            </p:nvSpPr>
            <p:spPr>
              <a:xfrm flipH="1">
                <a:off x="7427070"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256;p11"/>
              <p:cNvSpPr/>
              <p:nvPr/>
            </p:nvSpPr>
            <p:spPr>
              <a:xfrm flipH="1">
                <a:off x="7427070" y="4309200"/>
                <a:ext cx="2316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11"/>
              <p:cNvSpPr/>
              <p:nvPr/>
            </p:nvSpPr>
            <p:spPr>
              <a:xfrm flipH="1">
                <a:off x="7427070"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258;p11"/>
              <p:cNvSpPr/>
              <p:nvPr/>
            </p:nvSpPr>
            <p:spPr>
              <a:xfrm flipH="1">
                <a:off x="7427070"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9" name="Google Shape;259;p11"/>
            <p:cNvGrpSpPr/>
            <p:nvPr/>
          </p:nvGrpSpPr>
          <p:grpSpPr>
            <a:xfrm>
              <a:off x="8541133" y="4518900"/>
              <a:ext cx="231600" cy="624600"/>
              <a:chOff x="8541133" y="4518900"/>
              <a:chExt cx="231600" cy="624600"/>
            </a:xfrm>
          </p:grpSpPr>
          <p:sp>
            <p:nvSpPr>
              <p:cNvPr id="260" name="Google Shape;260;p11"/>
              <p:cNvSpPr/>
              <p:nvPr/>
            </p:nvSpPr>
            <p:spPr>
              <a:xfrm flipH="1">
                <a:off x="8541133"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11"/>
              <p:cNvSpPr/>
              <p:nvPr/>
            </p:nvSpPr>
            <p:spPr>
              <a:xfrm flipH="1">
                <a:off x="8541133"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11"/>
              <p:cNvSpPr/>
              <p:nvPr/>
            </p:nvSpPr>
            <p:spPr>
              <a:xfrm flipH="1">
                <a:off x="8541133"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3" name="Google Shape;263;p11"/>
            <p:cNvGrpSpPr/>
            <p:nvPr/>
          </p:nvGrpSpPr>
          <p:grpSpPr>
            <a:xfrm>
              <a:off x="8912488" y="4309200"/>
              <a:ext cx="231600" cy="834300"/>
              <a:chOff x="8912488" y="4309200"/>
              <a:chExt cx="231600" cy="834300"/>
            </a:xfrm>
          </p:grpSpPr>
          <p:sp>
            <p:nvSpPr>
              <p:cNvPr id="264" name="Google Shape;264;p11"/>
              <p:cNvSpPr/>
              <p:nvPr/>
            </p:nvSpPr>
            <p:spPr>
              <a:xfrm flipH="1">
                <a:off x="8912488"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11"/>
              <p:cNvSpPr/>
              <p:nvPr/>
            </p:nvSpPr>
            <p:spPr>
              <a:xfrm flipH="1">
                <a:off x="8912488" y="4309200"/>
                <a:ext cx="2316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11"/>
              <p:cNvSpPr/>
              <p:nvPr/>
            </p:nvSpPr>
            <p:spPr>
              <a:xfrm flipH="1">
                <a:off x="8912488"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11"/>
              <p:cNvSpPr/>
              <p:nvPr/>
            </p:nvSpPr>
            <p:spPr>
              <a:xfrm flipH="1">
                <a:off x="8912488"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268" name="Google Shape;268;p11"/>
          <p:cNvSpPr txBox="1">
            <a:spLocks noGrp="1"/>
          </p:cNvSpPr>
          <p:nvPr>
            <p:ph type="title" hasCustomPrompt="1"/>
          </p:nvPr>
        </p:nvSpPr>
        <p:spPr>
          <a:xfrm>
            <a:off x="1388625" y="772725"/>
            <a:ext cx="6366900" cy="1863300"/>
          </a:xfrm>
          <a:prstGeom prst="rect">
            <a:avLst/>
          </a:prstGeom>
        </p:spPr>
        <p:txBody>
          <a:bodyPr spcFirstLastPara="1" wrap="square" lIns="91425" tIns="91425" rIns="91425" bIns="91425" anchor="ctr" anchorCtr="0">
            <a:normAutofit/>
          </a:bodyPr>
          <a:lstStyle>
            <a:lvl1pPr lvl="0" algn="ctr">
              <a:spcBef>
                <a:spcPts val="0"/>
              </a:spcBef>
              <a:spcAft>
                <a:spcPts val="0"/>
              </a:spcAft>
              <a:buClr>
                <a:schemeClr val="lt1"/>
              </a:buClr>
              <a:buSzPts val="8000"/>
              <a:buNone/>
              <a:defRPr sz="8000">
                <a:solidFill>
                  <a:schemeClr val="lt1"/>
                </a:solidFill>
              </a:defRPr>
            </a:lvl1pPr>
            <a:lvl2pPr lvl="1" algn="ctr">
              <a:spcBef>
                <a:spcPts val="0"/>
              </a:spcBef>
              <a:spcAft>
                <a:spcPts val="0"/>
              </a:spcAft>
              <a:buClr>
                <a:schemeClr val="lt1"/>
              </a:buClr>
              <a:buSzPts val="8000"/>
              <a:buNone/>
              <a:defRPr sz="8000">
                <a:solidFill>
                  <a:schemeClr val="lt1"/>
                </a:solidFill>
              </a:defRPr>
            </a:lvl2pPr>
            <a:lvl3pPr lvl="2" algn="ctr">
              <a:spcBef>
                <a:spcPts val="0"/>
              </a:spcBef>
              <a:spcAft>
                <a:spcPts val="0"/>
              </a:spcAft>
              <a:buClr>
                <a:schemeClr val="lt1"/>
              </a:buClr>
              <a:buSzPts val="8000"/>
              <a:buNone/>
              <a:defRPr sz="8000">
                <a:solidFill>
                  <a:schemeClr val="lt1"/>
                </a:solidFill>
              </a:defRPr>
            </a:lvl3pPr>
            <a:lvl4pPr lvl="3" algn="ctr">
              <a:spcBef>
                <a:spcPts val="0"/>
              </a:spcBef>
              <a:spcAft>
                <a:spcPts val="0"/>
              </a:spcAft>
              <a:buClr>
                <a:schemeClr val="lt1"/>
              </a:buClr>
              <a:buSzPts val="8000"/>
              <a:buNone/>
              <a:defRPr sz="8000">
                <a:solidFill>
                  <a:schemeClr val="lt1"/>
                </a:solidFill>
              </a:defRPr>
            </a:lvl4pPr>
            <a:lvl5pPr lvl="4" algn="ctr">
              <a:spcBef>
                <a:spcPts val="0"/>
              </a:spcBef>
              <a:spcAft>
                <a:spcPts val="0"/>
              </a:spcAft>
              <a:buClr>
                <a:schemeClr val="lt1"/>
              </a:buClr>
              <a:buSzPts val="8000"/>
              <a:buNone/>
              <a:defRPr sz="8000">
                <a:solidFill>
                  <a:schemeClr val="lt1"/>
                </a:solidFill>
              </a:defRPr>
            </a:lvl5pPr>
            <a:lvl6pPr lvl="5" algn="ctr">
              <a:spcBef>
                <a:spcPts val="0"/>
              </a:spcBef>
              <a:spcAft>
                <a:spcPts val="0"/>
              </a:spcAft>
              <a:buClr>
                <a:schemeClr val="lt1"/>
              </a:buClr>
              <a:buSzPts val="8000"/>
              <a:buNone/>
              <a:defRPr sz="8000">
                <a:solidFill>
                  <a:schemeClr val="lt1"/>
                </a:solidFill>
              </a:defRPr>
            </a:lvl6pPr>
            <a:lvl7pPr lvl="6" algn="ctr">
              <a:spcBef>
                <a:spcPts val="0"/>
              </a:spcBef>
              <a:spcAft>
                <a:spcPts val="0"/>
              </a:spcAft>
              <a:buClr>
                <a:schemeClr val="lt1"/>
              </a:buClr>
              <a:buSzPts val="8000"/>
              <a:buNone/>
              <a:defRPr sz="8000">
                <a:solidFill>
                  <a:schemeClr val="lt1"/>
                </a:solidFill>
              </a:defRPr>
            </a:lvl7pPr>
            <a:lvl8pPr lvl="7" algn="ctr">
              <a:spcBef>
                <a:spcPts val="0"/>
              </a:spcBef>
              <a:spcAft>
                <a:spcPts val="0"/>
              </a:spcAft>
              <a:buClr>
                <a:schemeClr val="lt1"/>
              </a:buClr>
              <a:buSzPts val="8000"/>
              <a:buNone/>
              <a:defRPr sz="8000">
                <a:solidFill>
                  <a:schemeClr val="lt1"/>
                </a:solidFill>
              </a:defRPr>
            </a:lvl8pPr>
            <a:lvl9pPr lvl="8" algn="ctr">
              <a:spcBef>
                <a:spcPts val="0"/>
              </a:spcBef>
              <a:spcAft>
                <a:spcPts val="0"/>
              </a:spcAft>
              <a:buClr>
                <a:schemeClr val="lt1"/>
              </a:buClr>
              <a:buSzPts val="8000"/>
              <a:buNone/>
              <a:defRPr sz="8000">
                <a:solidFill>
                  <a:schemeClr val="lt1"/>
                </a:solidFill>
              </a:defRPr>
            </a:lvl9pPr>
          </a:lstStyle>
          <a:p>
            <a:r>
              <a:t>xx%</a:t>
            </a:r>
          </a:p>
        </p:txBody>
      </p:sp>
      <p:sp>
        <p:nvSpPr>
          <p:cNvPr id="269" name="Google Shape;269;p11"/>
          <p:cNvSpPr txBox="1">
            <a:spLocks noGrp="1"/>
          </p:cNvSpPr>
          <p:nvPr>
            <p:ph type="body" idx="1"/>
          </p:nvPr>
        </p:nvSpPr>
        <p:spPr>
          <a:xfrm>
            <a:off x="1388625" y="2712300"/>
            <a:ext cx="6366900" cy="1111200"/>
          </a:xfrm>
          <a:prstGeom prst="rect">
            <a:avLst/>
          </a:prstGeom>
        </p:spPr>
        <p:txBody>
          <a:bodyPr spcFirstLastPara="1" wrap="square" lIns="91425" tIns="91425" rIns="91425" bIns="91425" anchor="t" anchorCtr="0">
            <a:normAutofit/>
          </a:bodyPr>
          <a:lstStyle>
            <a:lvl1pPr marL="457200" lvl="0" indent="-311150" algn="ctr">
              <a:spcBef>
                <a:spcPts val="0"/>
              </a:spcBef>
              <a:spcAft>
                <a:spcPts val="0"/>
              </a:spcAft>
              <a:buClr>
                <a:schemeClr val="lt1"/>
              </a:buClr>
              <a:buSzPts val="1300"/>
              <a:buChar char="●"/>
              <a:defRPr>
                <a:solidFill>
                  <a:schemeClr val="lt1"/>
                </a:solidFill>
              </a:defRPr>
            </a:lvl1pPr>
            <a:lvl2pPr marL="914400" lvl="1" indent="-298450" algn="ctr">
              <a:spcBef>
                <a:spcPts val="0"/>
              </a:spcBef>
              <a:spcAft>
                <a:spcPts val="0"/>
              </a:spcAft>
              <a:buClr>
                <a:schemeClr val="lt1"/>
              </a:buClr>
              <a:buSzPts val="1100"/>
              <a:buChar char="○"/>
              <a:defRPr>
                <a:solidFill>
                  <a:schemeClr val="lt1"/>
                </a:solidFill>
              </a:defRPr>
            </a:lvl2pPr>
            <a:lvl3pPr marL="1371600" lvl="2" indent="-298450" algn="ctr">
              <a:spcBef>
                <a:spcPts val="0"/>
              </a:spcBef>
              <a:spcAft>
                <a:spcPts val="0"/>
              </a:spcAft>
              <a:buClr>
                <a:schemeClr val="lt1"/>
              </a:buClr>
              <a:buSzPts val="1100"/>
              <a:buChar char="■"/>
              <a:defRPr>
                <a:solidFill>
                  <a:schemeClr val="lt1"/>
                </a:solidFill>
              </a:defRPr>
            </a:lvl3pPr>
            <a:lvl4pPr marL="1828800" lvl="3" indent="-298450" algn="ctr">
              <a:spcBef>
                <a:spcPts val="0"/>
              </a:spcBef>
              <a:spcAft>
                <a:spcPts val="0"/>
              </a:spcAft>
              <a:buClr>
                <a:schemeClr val="lt1"/>
              </a:buClr>
              <a:buSzPts val="1100"/>
              <a:buChar char="●"/>
              <a:defRPr>
                <a:solidFill>
                  <a:schemeClr val="lt1"/>
                </a:solidFill>
              </a:defRPr>
            </a:lvl4pPr>
            <a:lvl5pPr marL="2286000" lvl="4" indent="-298450" algn="ctr">
              <a:spcBef>
                <a:spcPts val="0"/>
              </a:spcBef>
              <a:spcAft>
                <a:spcPts val="0"/>
              </a:spcAft>
              <a:buClr>
                <a:schemeClr val="lt1"/>
              </a:buClr>
              <a:buSzPts val="1100"/>
              <a:buChar char="○"/>
              <a:defRPr>
                <a:solidFill>
                  <a:schemeClr val="lt1"/>
                </a:solidFill>
              </a:defRPr>
            </a:lvl5pPr>
            <a:lvl6pPr marL="2743200" lvl="5" indent="-298450" algn="ctr">
              <a:spcBef>
                <a:spcPts val="0"/>
              </a:spcBef>
              <a:spcAft>
                <a:spcPts val="0"/>
              </a:spcAft>
              <a:buClr>
                <a:schemeClr val="lt1"/>
              </a:buClr>
              <a:buSzPts val="1100"/>
              <a:buChar char="■"/>
              <a:defRPr>
                <a:solidFill>
                  <a:schemeClr val="lt1"/>
                </a:solidFill>
              </a:defRPr>
            </a:lvl6pPr>
            <a:lvl7pPr marL="3200400" lvl="6" indent="-298450" algn="ctr">
              <a:spcBef>
                <a:spcPts val="0"/>
              </a:spcBef>
              <a:spcAft>
                <a:spcPts val="0"/>
              </a:spcAft>
              <a:buClr>
                <a:schemeClr val="lt1"/>
              </a:buClr>
              <a:buSzPts val="1100"/>
              <a:buChar char="●"/>
              <a:defRPr>
                <a:solidFill>
                  <a:schemeClr val="lt1"/>
                </a:solidFill>
              </a:defRPr>
            </a:lvl7pPr>
            <a:lvl8pPr marL="3657600" lvl="7" indent="-298450" algn="ctr">
              <a:spcBef>
                <a:spcPts val="0"/>
              </a:spcBef>
              <a:spcAft>
                <a:spcPts val="0"/>
              </a:spcAft>
              <a:buClr>
                <a:schemeClr val="lt1"/>
              </a:buClr>
              <a:buSzPts val="1100"/>
              <a:buChar char="○"/>
              <a:defRPr>
                <a:solidFill>
                  <a:schemeClr val="lt1"/>
                </a:solidFill>
              </a:defRPr>
            </a:lvl8pPr>
            <a:lvl9pPr marL="4114800" lvl="8" indent="-298450" algn="ctr">
              <a:spcBef>
                <a:spcPts val="0"/>
              </a:spcBef>
              <a:spcAft>
                <a:spcPts val="0"/>
              </a:spcAft>
              <a:buClr>
                <a:schemeClr val="lt1"/>
              </a:buClr>
              <a:buSzPts val="1100"/>
              <a:buChar char="■"/>
              <a:defRPr>
                <a:solidFill>
                  <a:schemeClr val="lt1"/>
                </a:solidFill>
              </a:defRPr>
            </a:lvl9pPr>
          </a:lstStyle>
          <a:p>
            <a:endParaRPr/>
          </a:p>
        </p:txBody>
      </p:sp>
      <p:sp>
        <p:nvSpPr>
          <p:cNvPr id="270" name="Google Shape;270;p11"/>
          <p:cNvSpPr txBox="1">
            <a:spLocks noGrp="1"/>
          </p:cNvSpPr>
          <p:nvPr>
            <p:ph type="sldNum" idx="12"/>
          </p:nvPr>
        </p:nvSpPr>
        <p:spPr>
          <a:xfrm>
            <a:off x="8451046" y="4736976"/>
            <a:ext cx="548700" cy="393600"/>
          </a:xfrm>
          <a:prstGeom prst="rect">
            <a:avLst/>
          </a:prstGeom>
        </p:spPr>
        <p:txBody>
          <a:bodyPr spcFirstLastPara="1" wrap="square" lIns="91425" tIns="91425" rIns="91425" bIns="91425" anchor="ctr" anchorCtr="0">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271"/>
        <p:cNvGrpSpPr/>
        <p:nvPr/>
      </p:nvGrpSpPr>
      <p:grpSpPr>
        <a:xfrm>
          <a:off x="0" y="0"/>
          <a:ext cx="0" cy="0"/>
          <a:chOff x="0" y="0"/>
          <a:chExt cx="0" cy="0"/>
        </a:xfrm>
      </p:grpSpPr>
      <p:sp>
        <p:nvSpPr>
          <p:cNvPr id="272" name="Google Shape;272;p12"/>
          <p:cNvSpPr txBox="1">
            <a:spLocks noGrp="1"/>
          </p:cNvSpPr>
          <p:nvPr>
            <p:ph type="sldNum" idx="12"/>
          </p:nvPr>
        </p:nvSpPr>
        <p:spPr>
          <a:xfrm>
            <a:off x="8451046" y="4736976"/>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279"/>
        <p:cNvGrpSpPr/>
        <p:nvPr/>
      </p:nvGrpSpPr>
      <p:grpSpPr>
        <a:xfrm>
          <a:off x="0" y="0"/>
          <a:ext cx="0" cy="0"/>
          <a:chOff x="0" y="0"/>
          <a:chExt cx="0" cy="0"/>
        </a:xfrm>
      </p:grpSpPr>
      <p:sp>
        <p:nvSpPr>
          <p:cNvPr id="280" name="Google Shape;280;p14"/>
          <p:cNvSpPr txBox="1">
            <a:spLocks noGrp="1"/>
          </p:cNvSpPr>
          <p:nvPr>
            <p:ph type="ctrTitle"/>
          </p:nvPr>
        </p:nvSpPr>
        <p:spPr>
          <a:xfrm>
            <a:off x="1143000" y="841772"/>
            <a:ext cx="6858000" cy="1790700"/>
          </a:xfrm>
          <a:prstGeom prst="rect">
            <a:avLst/>
          </a:prstGeom>
          <a:noFill/>
          <a:ln>
            <a:noFill/>
          </a:ln>
        </p:spPr>
        <p:txBody>
          <a:bodyPr spcFirstLastPara="1" wrap="square" lIns="68575" tIns="34275" rIns="68575" bIns="34275" anchor="b" anchorCtr="0">
            <a:normAutofit/>
          </a:bodyPr>
          <a:lstStyle>
            <a:lvl1pPr lvl="0" algn="ctr">
              <a:lnSpc>
                <a:spcPct val="90000"/>
              </a:lnSpc>
              <a:spcBef>
                <a:spcPts val="0"/>
              </a:spcBef>
              <a:spcAft>
                <a:spcPts val="0"/>
              </a:spcAft>
              <a:buClr>
                <a:schemeClr val="dk1"/>
              </a:buClr>
              <a:buSzPts val="4500"/>
              <a:buFont typeface="Calibri"/>
              <a:buNone/>
              <a:defRPr sz="4500"/>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a:endParaRPr/>
          </a:p>
        </p:txBody>
      </p:sp>
      <p:sp>
        <p:nvSpPr>
          <p:cNvPr id="281" name="Google Shape;281;p14"/>
          <p:cNvSpPr txBox="1">
            <a:spLocks noGrp="1"/>
          </p:cNvSpPr>
          <p:nvPr>
            <p:ph type="subTitle" idx="1"/>
          </p:nvPr>
        </p:nvSpPr>
        <p:spPr>
          <a:xfrm>
            <a:off x="1143000" y="2701528"/>
            <a:ext cx="6858000" cy="1241821"/>
          </a:xfrm>
          <a:prstGeom prst="rect">
            <a:avLst/>
          </a:prstGeom>
          <a:noFill/>
          <a:ln>
            <a:noFill/>
          </a:ln>
        </p:spPr>
        <p:txBody>
          <a:bodyPr spcFirstLastPara="1" wrap="square" lIns="68575" tIns="34275" rIns="68575" bIns="34275" anchor="t" anchorCtr="0">
            <a:normAutofit/>
          </a:bodyPr>
          <a:lstStyle>
            <a:lvl1pPr lvl="0" algn="ctr">
              <a:lnSpc>
                <a:spcPct val="90000"/>
              </a:lnSpc>
              <a:spcBef>
                <a:spcPts val="800"/>
              </a:spcBef>
              <a:spcAft>
                <a:spcPts val="0"/>
              </a:spcAft>
              <a:buClr>
                <a:schemeClr val="dk1"/>
              </a:buClr>
              <a:buSzPts val="1800"/>
              <a:buNone/>
              <a:defRPr sz="1800"/>
            </a:lvl1pPr>
            <a:lvl2pPr lvl="1" algn="ctr">
              <a:lnSpc>
                <a:spcPct val="90000"/>
              </a:lnSpc>
              <a:spcBef>
                <a:spcPts val="400"/>
              </a:spcBef>
              <a:spcAft>
                <a:spcPts val="0"/>
              </a:spcAft>
              <a:buClr>
                <a:schemeClr val="dk1"/>
              </a:buClr>
              <a:buSzPts val="1500"/>
              <a:buNone/>
              <a:defRPr sz="1500"/>
            </a:lvl2pPr>
            <a:lvl3pPr lvl="2" algn="ctr">
              <a:lnSpc>
                <a:spcPct val="90000"/>
              </a:lnSpc>
              <a:spcBef>
                <a:spcPts val="400"/>
              </a:spcBef>
              <a:spcAft>
                <a:spcPts val="0"/>
              </a:spcAft>
              <a:buClr>
                <a:schemeClr val="dk1"/>
              </a:buClr>
              <a:buSzPts val="1400"/>
              <a:buNone/>
              <a:defRPr sz="1400"/>
            </a:lvl3pPr>
            <a:lvl4pPr lvl="3" algn="ctr">
              <a:lnSpc>
                <a:spcPct val="90000"/>
              </a:lnSpc>
              <a:spcBef>
                <a:spcPts val="400"/>
              </a:spcBef>
              <a:spcAft>
                <a:spcPts val="0"/>
              </a:spcAft>
              <a:buClr>
                <a:schemeClr val="dk1"/>
              </a:buClr>
              <a:buSzPts val="1200"/>
              <a:buNone/>
              <a:defRPr sz="1200"/>
            </a:lvl4pPr>
            <a:lvl5pPr lvl="4" algn="ctr">
              <a:lnSpc>
                <a:spcPct val="90000"/>
              </a:lnSpc>
              <a:spcBef>
                <a:spcPts val="400"/>
              </a:spcBef>
              <a:spcAft>
                <a:spcPts val="0"/>
              </a:spcAft>
              <a:buClr>
                <a:schemeClr val="dk1"/>
              </a:buClr>
              <a:buSzPts val="1200"/>
              <a:buNone/>
              <a:defRPr sz="1200"/>
            </a:lvl5pPr>
            <a:lvl6pPr lvl="5" algn="ctr">
              <a:lnSpc>
                <a:spcPct val="90000"/>
              </a:lnSpc>
              <a:spcBef>
                <a:spcPts val="400"/>
              </a:spcBef>
              <a:spcAft>
                <a:spcPts val="0"/>
              </a:spcAft>
              <a:buClr>
                <a:schemeClr val="dk1"/>
              </a:buClr>
              <a:buSzPts val="1200"/>
              <a:buNone/>
              <a:defRPr sz="1200"/>
            </a:lvl6pPr>
            <a:lvl7pPr lvl="6" algn="ctr">
              <a:lnSpc>
                <a:spcPct val="90000"/>
              </a:lnSpc>
              <a:spcBef>
                <a:spcPts val="400"/>
              </a:spcBef>
              <a:spcAft>
                <a:spcPts val="0"/>
              </a:spcAft>
              <a:buClr>
                <a:schemeClr val="dk1"/>
              </a:buClr>
              <a:buSzPts val="1200"/>
              <a:buNone/>
              <a:defRPr sz="1200"/>
            </a:lvl7pPr>
            <a:lvl8pPr lvl="7" algn="ctr">
              <a:lnSpc>
                <a:spcPct val="90000"/>
              </a:lnSpc>
              <a:spcBef>
                <a:spcPts val="400"/>
              </a:spcBef>
              <a:spcAft>
                <a:spcPts val="0"/>
              </a:spcAft>
              <a:buClr>
                <a:schemeClr val="dk1"/>
              </a:buClr>
              <a:buSzPts val="1200"/>
              <a:buNone/>
              <a:defRPr sz="1200"/>
            </a:lvl8pPr>
            <a:lvl9pPr lvl="8" algn="ctr">
              <a:lnSpc>
                <a:spcPct val="90000"/>
              </a:lnSpc>
              <a:spcBef>
                <a:spcPts val="400"/>
              </a:spcBef>
              <a:spcAft>
                <a:spcPts val="0"/>
              </a:spcAft>
              <a:buClr>
                <a:schemeClr val="dk1"/>
              </a:buClr>
              <a:buSzPts val="1200"/>
              <a:buNone/>
              <a:defRPr sz="1200"/>
            </a:lvl9pPr>
          </a:lstStyle>
          <a:p>
            <a:endParaRPr/>
          </a:p>
        </p:txBody>
      </p:sp>
      <p:sp>
        <p:nvSpPr>
          <p:cNvPr id="282" name="Google Shape;282;p14"/>
          <p:cNvSpPr txBox="1">
            <a:spLocks noGrp="1"/>
          </p:cNvSpPr>
          <p:nvPr>
            <p:ph type="dt" idx="10"/>
          </p:nvPr>
        </p:nvSpPr>
        <p:spPr>
          <a:xfrm>
            <a:off x="628650" y="4767263"/>
            <a:ext cx="2057400" cy="273844"/>
          </a:xfrm>
          <a:prstGeom prst="rect">
            <a:avLst/>
          </a:prstGeom>
          <a:noFill/>
          <a:ln>
            <a:noFill/>
          </a:ln>
        </p:spPr>
        <p:txBody>
          <a:bodyPr spcFirstLastPara="1" wrap="square" lIns="68575" tIns="34275" rIns="68575" bIns="34275" anchor="ctr" anchorCtr="0">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a:endParaRPr/>
          </a:p>
        </p:txBody>
      </p:sp>
      <p:sp>
        <p:nvSpPr>
          <p:cNvPr id="283" name="Google Shape;283;p14"/>
          <p:cNvSpPr txBox="1">
            <a:spLocks noGrp="1"/>
          </p:cNvSpPr>
          <p:nvPr>
            <p:ph type="ftr" idx="11"/>
          </p:nvPr>
        </p:nvSpPr>
        <p:spPr>
          <a:xfrm>
            <a:off x="3028950" y="4767263"/>
            <a:ext cx="3086100" cy="273844"/>
          </a:xfrm>
          <a:prstGeom prst="rect">
            <a:avLst/>
          </a:prstGeom>
          <a:noFill/>
          <a:ln>
            <a:noFill/>
          </a:ln>
        </p:spPr>
        <p:txBody>
          <a:bodyPr spcFirstLastPara="1" wrap="square" lIns="68575" tIns="34275" rIns="68575" bIns="34275" anchor="ctr" anchorCtr="0">
            <a:noAutofit/>
          </a:bodyPr>
          <a:lstStyle>
            <a:lvl1pPr lvl="0" algn="ct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a:endParaRPr/>
          </a:p>
        </p:txBody>
      </p:sp>
      <p:sp>
        <p:nvSpPr>
          <p:cNvPr id="284" name="Google Shape;284;p14"/>
          <p:cNvSpPr txBox="1">
            <a:spLocks noGrp="1"/>
          </p:cNvSpPr>
          <p:nvPr>
            <p:ph type="sldNum" idx="12"/>
          </p:nvPr>
        </p:nvSpPr>
        <p:spPr>
          <a:xfrm>
            <a:off x="6457950" y="4767263"/>
            <a:ext cx="2057400" cy="273844"/>
          </a:xfrm>
          <a:prstGeom prst="rect">
            <a:avLst/>
          </a:prstGeom>
          <a:noFill/>
          <a:ln>
            <a:noFill/>
          </a:ln>
        </p:spPr>
        <p:txBody>
          <a:bodyPr spcFirstLastPara="1" wrap="square" lIns="68575" tIns="34275" rIns="68575" bIns="34275"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285"/>
        <p:cNvGrpSpPr/>
        <p:nvPr/>
      </p:nvGrpSpPr>
      <p:grpSpPr>
        <a:xfrm>
          <a:off x="0" y="0"/>
          <a:ext cx="0" cy="0"/>
          <a:chOff x="0" y="0"/>
          <a:chExt cx="0" cy="0"/>
        </a:xfrm>
      </p:grpSpPr>
      <p:sp>
        <p:nvSpPr>
          <p:cNvPr id="286" name="Google Shape;286;p15"/>
          <p:cNvSpPr txBox="1">
            <a:spLocks noGrp="1"/>
          </p:cNvSpPr>
          <p:nvPr>
            <p:ph type="title"/>
          </p:nvPr>
        </p:nvSpPr>
        <p:spPr>
          <a:xfrm>
            <a:off x="628650" y="273844"/>
            <a:ext cx="7886700" cy="994172"/>
          </a:xfrm>
          <a:prstGeom prst="rect">
            <a:avLst/>
          </a:prstGeom>
          <a:noFill/>
          <a:ln>
            <a:noFill/>
          </a:ln>
        </p:spPr>
        <p:txBody>
          <a:bodyPr spcFirstLastPara="1" wrap="square" lIns="68575" tIns="34275" rIns="68575" bIns="34275" anchor="ctr" anchorCtr="0">
            <a:normAutofit/>
          </a:bodyPr>
          <a:lstStyle>
            <a:lvl1pPr lvl="0" algn="l">
              <a:lnSpc>
                <a:spcPct val="90000"/>
              </a:lnSpc>
              <a:spcBef>
                <a:spcPts val="0"/>
              </a:spcBef>
              <a:spcAft>
                <a:spcPts val="0"/>
              </a:spcAft>
              <a:buClr>
                <a:schemeClr val="dk1"/>
              </a:buClr>
              <a:buSzPts val="1400"/>
              <a:buNone/>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a:endParaRPr/>
          </a:p>
        </p:txBody>
      </p:sp>
      <p:sp>
        <p:nvSpPr>
          <p:cNvPr id="287" name="Google Shape;287;p15"/>
          <p:cNvSpPr txBox="1">
            <a:spLocks noGrp="1"/>
          </p:cNvSpPr>
          <p:nvPr>
            <p:ph type="body" idx="1"/>
          </p:nvPr>
        </p:nvSpPr>
        <p:spPr>
          <a:xfrm>
            <a:off x="628650" y="1369219"/>
            <a:ext cx="7886700" cy="3263504"/>
          </a:xfrm>
          <a:prstGeom prst="rect">
            <a:avLst/>
          </a:prstGeom>
          <a:noFill/>
          <a:ln>
            <a:noFill/>
          </a:ln>
        </p:spPr>
        <p:txBody>
          <a:bodyPr spcFirstLastPara="1" wrap="square" lIns="68575" tIns="34275" rIns="68575" bIns="34275" anchor="t" anchorCtr="0">
            <a:normAutofit/>
          </a:bodyPr>
          <a:lstStyle>
            <a:lvl1pPr marL="457200" lvl="0" indent="-317500" algn="l">
              <a:lnSpc>
                <a:spcPct val="90000"/>
              </a:lnSpc>
              <a:spcBef>
                <a:spcPts val="800"/>
              </a:spcBef>
              <a:spcAft>
                <a:spcPts val="0"/>
              </a:spcAft>
              <a:buClr>
                <a:schemeClr val="dk1"/>
              </a:buClr>
              <a:buSzPts val="1400"/>
              <a:buChar char="•"/>
              <a:defRPr/>
            </a:lvl1pPr>
            <a:lvl2pPr marL="914400" lvl="1" indent="-317500" algn="l">
              <a:lnSpc>
                <a:spcPct val="90000"/>
              </a:lnSpc>
              <a:spcBef>
                <a:spcPts val="400"/>
              </a:spcBef>
              <a:spcAft>
                <a:spcPts val="0"/>
              </a:spcAft>
              <a:buClr>
                <a:schemeClr val="dk1"/>
              </a:buClr>
              <a:buSzPts val="1400"/>
              <a:buChar char="•"/>
              <a:defRPr/>
            </a:lvl2pPr>
            <a:lvl3pPr marL="1371600" lvl="2" indent="-317500" algn="l">
              <a:lnSpc>
                <a:spcPct val="90000"/>
              </a:lnSpc>
              <a:spcBef>
                <a:spcPts val="400"/>
              </a:spcBef>
              <a:spcAft>
                <a:spcPts val="0"/>
              </a:spcAft>
              <a:buClr>
                <a:schemeClr val="dk1"/>
              </a:buClr>
              <a:buSzPts val="1400"/>
              <a:buChar char="•"/>
              <a:defRPr/>
            </a:lvl3pPr>
            <a:lvl4pPr marL="1828800" lvl="3" indent="-317500" algn="l">
              <a:lnSpc>
                <a:spcPct val="90000"/>
              </a:lnSpc>
              <a:spcBef>
                <a:spcPts val="400"/>
              </a:spcBef>
              <a:spcAft>
                <a:spcPts val="0"/>
              </a:spcAft>
              <a:buClr>
                <a:schemeClr val="dk1"/>
              </a:buClr>
              <a:buSzPts val="1400"/>
              <a:buChar char="•"/>
              <a:defRPr/>
            </a:lvl4pPr>
            <a:lvl5pPr marL="2286000" lvl="4" indent="-317500" algn="l">
              <a:lnSpc>
                <a:spcPct val="90000"/>
              </a:lnSpc>
              <a:spcBef>
                <a:spcPts val="400"/>
              </a:spcBef>
              <a:spcAft>
                <a:spcPts val="0"/>
              </a:spcAft>
              <a:buClr>
                <a:schemeClr val="dk1"/>
              </a:buClr>
              <a:buSzPts val="1400"/>
              <a:buChar char="•"/>
              <a:defRPr/>
            </a:lvl5pPr>
            <a:lvl6pPr marL="2743200" lvl="5" indent="-317500" algn="l">
              <a:lnSpc>
                <a:spcPct val="90000"/>
              </a:lnSpc>
              <a:spcBef>
                <a:spcPts val="400"/>
              </a:spcBef>
              <a:spcAft>
                <a:spcPts val="0"/>
              </a:spcAft>
              <a:buClr>
                <a:schemeClr val="dk1"/>
              </a:buClr>
              <a:buSzPts val="1400"/>
              <a:buChar char="•"/>
              <a:defRPr/>
            </a:lvl6pPr>
            <a:lvl7pPr marL="3200400" lvl="6" indent="-317500" algn="l">
              <a:lnSpc>
                <a:spcPct val="90000"/>
              </a:lnSpc>
              <a:spcBef>
                <a:spcPts val="400"/>
              </a:spcBef>
              <a:spcAft>
                <a:spcPts val="0"/>
              </a:spcAft>
              <a:buClr>
                <a:schemeClr val="dk1"/>
              </a:buClr>
              <a:buSzPts val="1400"/>
              <a:buChar char="•"/>
              <a:defRPr/>
            </a:lvl7pPr>
            <a:lvl8pPr marL="3657600" lvl="7" indent="-317500" algn="l">
              <a:lnSpc>
                <a:spcPct val="90000"/>
              </a:lnSpc>
              <a:spcBef>
                <a:spcPts val="400"/>
              </a:spcBef>
              <a:spcAft>
                <a:spcPts val="0"/>
              </a:spcAft>
              <a:buClr>
                <a:schemeClr val="dk1"/>
              </a:buClr>
              <a:buSzPts val="1400"/>
              <a:buChar char="•"/>
              <a:defRPr/>
            </a:lvl8pPr>
            <a:lvl9pPr marL="4114800" lvl="8" indent="-317500" algn="l">
              <a:lnSpc>
                <a:spcPct val="90000"/>
              </a:lnSpc>
              <a:spcBef>
                <a:spcPts val="400"/>
              </a:spcBef>
              <a:spcAft>
                <a:spcPts val="0"/>
              </a:spcAft>
              <a:buClr>
                <a:schemeClr val="dk1"/>
              </a:buClr>
              <a:buSzPts val="1400"/>
              <a:buChar char="•"/>
              <a:defRPr/>
            </a:lvl9pPr>
          </a:lstStyle>
          <a:p>
            <a:endParaRPr/>
          </a:p>
        </p:txBody>
      </p:sp>
      <p:sp>
        <p:nvSpPr>
          <p:cNvPr id="288" name="Google Shape;288;p15"/>
          <p:cNvSpPr txBox="1">
            <a:spLocks noGrp="1"/>
          </p:cNvSpPr>
          <p:nvPr>
            <p:ph type="dt" idx="10"/>
          </p:nvPr>
        </p:nvSpPr>
        <p:spPr>
          <a:xfrm>
            <a:off x="628650" y="4767263"/>
            <a:ext cx="2057400" cy="273844"/>
          </a:xfrm>
          <a:prstGeom prst="rect">
            <a:avLst/>
          </a:prstGeom>
          <a:noFill/>
          <a:ln>
            <a:noFill/>
          </a:ln>
        </p:spPr>
        <p:txBody>
          <a:bodyPr spcFirstLastPara="1" wrap="square" lIns="68575" tIns="34275" rIns="68575" bIns="34275" anchor="ctr" anchorCtr="0">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a:endParaRPr/>
          </a:p>
        </p:txBody>
      </p:sp>
      <p:sp>
        <p:nvSpPr>
          <p:cNvPr id="289" name="Google Shape;289;p15"/>
          <p:cNvSpPr txBox="1">
            <a:spLocks noGrp="1"/>
          </p:cNvSpPr>
          <p:nvPr>
            <p:ph type="ftr" idx="11"/>
          </p:nvPr>
        </p:nvSpPr>
        <p:spPr>
          <a:xfrm>
            <a:off x="3028950" y="4767263"/>
            <a:ext cx="3086100" cy="273844"/>
          </a:xfrm>
          <a:prstGeom prst="rect">
            <a:avLst/>
          </a:prstGeom>
          <a:noFill/>
          <a:ln>
            <a:noFill/>
          </a:ln>
        </p:spPr>
        <p:txBody>
          <a:bodyPr spcFirstLastPara="1" wrap="square" lIns="68575" tIns="34275" rIns="68575" bIns="34275" anchor="ctr" anchorCtr="0">
            <a:noAutofit/>
          </a:bodyPr>
          <a:lstStyle>
            <a:lvl1pPr lvl="0" algn="ct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a:endParaRPr/>
          </a:p>
        </p:txBody>
      </p:sp>
      <p:sp>
        <p:nvSpPr>
          <p:cNvPr id="290" name="Google Shape;290;p15"/>
          <p:cNvSpPr txBox="1">
            <a:spLocks noGrp="1"/>
          </p:cNvSpPr>
          <p:nvPr>
            <p:ph type="sldNum" idx="12"/>
          </p:nvPr>
        </p:nvSpPr>
        <p:spPr>
          <a:xfrm>
            <a:off x="6457950" y="4767263"/>
            <a:ext cx="2057400" cy="273844"/>
          </a:xfrm>
          <a:prstGeom prst="rect">
            <a:avLst/>
          </a:prstGeom>
          <a:noFill/>
          <a:ln>
            <a:noFill/>
          </a:ln>
        </p:spPr>
        <p:txBody>
          <a:bodyPr spcFirstLastPara="1" wrap="square" lIns="68575" tIns="34275" rIns="68575" bIns="34275"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291"/>
        <p:cNvGrpSpPr/>
        <p:nvPr/>
      </p:nvGrpSpPr>
      <p:grpSpPr>
        <a:xfrm>
          <a:off x="0" y="0"/>
          <a:ext cx="0" cy="0"/>
          <a:chOff x="0" y="0"/>
          <a:chExt cx="0" cy="0"/>
        </a:xfrm>
      </p:grpSpPr>
      <p:sp>
        <p:nvSpPr>
          <p:cNvPr id="292" name="Google Shape;292;p16"/>
          <p:cNvSpPr txBox="1">
            <a:spLocks noGrp="1"/>
          </p:cNvSpPr>
          <p:nvPr>
            <p:ph type="title"/>
          </p:nvPr>
        </p:nvSpPr>
        <p:spPr>
          <a:xfrm>
            <a:off x="623888" y="1282304"/>
            <a:ext cx="7886700" cy="2139553"/>
          </a:xfrm>
          <a:prstGeom prst="rect">
            <a:avLst/>
          </a:prstGeom>
          <a:noFill/>
          <a:ln>
            <a:noFill/>
          </a:ln>
        </p:spPr>
        <p:txBody>
          <a:bodyPr spcFirstLastPara="1" wrap="square" lIns="68575" tIns="34275" rIns="68575" bIns="34275" anchor="b" anchorCtr="0">
            <a:normAutofit/>
          </a:bodyPr>
          <a:lstStyle>
            <a:lvl1pPr lvl="0" algn="l">
              <a:lnSpc>
                <a:spcPct val="90000"/>
              </a:lnSpc>
              <a:spcBef>
                <a:spcPts val="0"/>
              </a:spcBef>
              <a:spcAft>
                <a:spcPts val="0"/>
              </a:spcAft>
              <a:buClr>
                <a:schemeClr val="dk1"/>
              </a:buClr>
              <a:buSzPts val="4500"/>
              <a:buFont typeface="Calibri"/>
              <a:buNone/>
              <a:defRPr sz="4500"/>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a:endParaRPr/>
          </a:p>
        </p:txBody>
      </p:sp>
      <p:sp>
        <p:nvSpPr>
          <p:cNvPr id="293" name="Google Shape;293;p16"/>
          <p:cNvSpPr txBox="1">
            <a:spLocks noGrp="1"/>
          </p:cNvSpPr>
          <p:nvPr>
            <p:ph type="body" idx="1"/>
          </p:nvPr>
        </p:nvSpPr>
        <p:spPr>
          <a:xfrm>
            <a:off x="623888" y="3442097"/>
            <a:ext cx="7886700" cy="1125140"/>
          </a:xfrm>
          <a:prstGeom prst="rect">
            <a:avLst/>
          </a:prstGeom>
          <a:noFill/>
          <a:ln>
            <a:noFill/>
          </a:ln>
        </p:spPr>
        <p:txBody>
          <a:bodyPr spcFirstLastPara="1" wrap="square" lIns="68575" tIns="34275" rIns="68575" bIns="34275" anchor="t" anchorCtr="0">
            <a:normAutofit/>
          </a:bodyPr>
          <a:lstStyle>
            <a:lvl1pPr marL="457200" lvl="0" indent="-228600" algn="l">
              <a:lnSpc>
                <a:spcPct val="90000"/>
              </a:lnSpc>
              <a:spcBef>
                <a:spcPts val="800"/>
              </a:spcBef>
              <a:spcAft>
                <a:spcPts val="0"/>
              </a:spcAft>
              <a:buClr>
                <a:srgbClr val="888888"/>
              </a:buClr>
              <a:buSzPts val="1800"/>
              <a:buNone/>
              <a:defRPr sz="1800">
                <a:solidFill>
                  <a:srgbClr val="888888"/>
                </a:solidFill>
              </a:defRPr>
            </a:lvl1pPr>
            <a:lvl2pPr marL="914400" lvl="1" indent="-228600" algn="l">
              <a:lnSpc>
                <a:spcPct val="90000"/>
              </a:lnSpc>
              <a:spcBef>
                <a:spcPts val="400"/>
              </a:spcBef>
              <a:spcAft>
                <a:spcPts val="0"/>
              </a:spcAft>
              <a:buClr>
                <a:srgbClr val="888888"/>
              </a:buClr>
              <a:buSzPts val="1500"/>
              <a:buNone/>
              <a:defRPr sz="1500">
                <a:solidFill>
                  <a:srgbClr val="888888"/>
                </a:solidFill>
              </a:defRPr>
            </a:lvl2pPr>
            <a:lvl3pPr marL="1371600" lvl="2" indent="-228600" algn="l">
              <a:lnSpc>
                <a:spcPct val="90000"/>
              </a:lnSpc>
              <a:spcBef>
                <a:spcPts val="400"/>
              </a:spcBef>
              <a:spcAft>
                <a:spcPts val="0"/>
              </a:spcAft>
              <a:buClr>
                <a:srgbClr val="888888"/>
              </a:buClr>
              <a:buSzPts val="1400"/>
              <a:buNone/>
              <a:defRPr sz="1400">
                <a:solidFill>
                  <a:srgbClr val="888888"/>
                </a:solidFill>
              </a:defRPr>
            </a:lvl3pPr>
            <a:lvl4pPr marL="1828800" lvl="3" indent="-228600" algn="l">
              <a:lnSpc>
                <a:spcPct val="90000"/>
              </a:lnSpc>
              <a:spcBef>
                <a:spcPts val="400"/>
              </a:spcBef>
              <a:spcAft>
                <a:spcPts val="0"/>
              </a:spcAft>
              <a:buClr>
                <a:srgbClr val="888888"/>
              </a:buClr>
              <a:buSzPts val="1200"/>
              <a:buNone/>
              <a:defRPr sz="1200">
                <a:solidFill>
                  <a:srgbClr val="888888"/>
                </a:solidFill>
              </a:defRPr>
            </a:lvl4pPr>
            <a:lvl5pPr marL="2286000" lvl="4" indent="-228600" algn="l">
              <a:lnSpc>
                <a:spcPct val="90000"/>
              </a:lnSpc>
              <a:spcBef>
                <a:spcPts val="400"/>
              </a:spcBef>
              <a:spcAft>
                <a:spcPts val="0"/>
              </a:spcAft>
              <a:buClr>
                <a:srgbClr val="888888"/>
              </a:buClr>
              <a:buSzPts val="1200"/>
              <a:buNone/>
              <a:defRPr sz="1200">
                <a:solidFill>
                  <a:srgbClr val="888888"/>
                </a:solidFill>
              </a:defRPr>
            </a:lvl5pPr>
            <a:lvl6pPr marL="2743200" lvl="5" indent="-228600" algn="l">
              <a:lnSpc>
                <a:spcPct val="90000"/>
              </a:lnSpc>
              <a:spcBef>
                <a:spcPts val="400"/>
              </a:spcBef>
              <a:spcAft>
                <a:spcPts val="0"/>
              </a:spcAft>
              <a:buClr>
                <a:srgbClr val="888888"/>
              </a:buClr>
              <a:buSzPts val="1200"/>
              <a:buNone/>
              <a:defRPr sz="1200">
                <a:solidFill>
                  <a:srgbClr val="888888"/>
                </a:solidFill>
              </a:defRPr>
            </a:lvl6pPr>
            <a:lvl7pPr marL="3200400" lvl="6" indent="-228600" algn="l">
              <a:lnSpc>
                <a:spcPct val="90000"/>
              </a:lnSpc>
              <a:spcBef>
                <a:spcPts val="400"/>
              </a:spcBef>
              <a:spcAft>
                <a:spcPts val="0"/>
              </a:spcAft>
              <a:buClr>
                <a:srgbClr val="888888"/>
              </a:buClr>
              <a:buSzPts val="1200"/>
              <a:buNone/>
              <a:defRPr sz="1200">
                <a:solidFill>
                  <a:srgbClr val="888888"/>
                </a:solidFill>
              </a:defRPr>
            </a:lvl7pPr>
            <a:lvl8pPr marL="3657600" lvl="7" indent="-228600" algn="l">
              <a:lnSpc>
                <a:spcPct val="90000"/>
              </a:lnSpc>
              <a:spcBef>
                <a:spcPts val="400"/>
              </a:spcBef>
              <a:spcAft>
                <a:spcPts val="0"/>
              </a:spcAft>
              <a:buClr>
                <a:srgbClr val="888888"/>
              </a:buClr>
              <a:buSzPts val="1200"/>
              <a:buNone/>
              <a:defRPr sz="1200">
                <a:solidFill>
                  <a:srgbClr val="888888"/>
                </a:solidFill>
              </a:defRPr>
            </a:lvl8pPr>
            <a:lvl9pPr marL="4114800" lvl="8" indent="-228600" algn="l">
              <a:lnSpc>
                <a:spcPct val="90000"/>
              </a:lnSpc>
              <a:spcBef>
                <a:spcPts val="400"/>
              </a:spcBef>
              <a:spcAft>
                <a:spcPts val="0"/>
              </a:spcAft>
              <a:buClr>
                <a:srgbClr val="888888"/>
              </a:buClr>
              <a:buSzPts val="1200"/>
              <a:buNone/>
              <a:defRPr sz="1200">
                <a:solidFill>
                  <a:srgbClr val="888888"/>
                </a:solidFill>
              </a:defRPr>
            </a:lvl9pPr>
          </a:lstStyle>
          <a:p>
            <a:endParaRPr/>
          </a:p>
        </p:txBody>
      </p:sp>
      <p:sp>
        <p:nvSpPr>
          <p:cNvPr id="294" name="Google Shape;294;p16"/>
          <p:cNvSpPr txBox="1">
            <a:spLocks noGrp="1"/>
          </p:cNvSpPr>
          <p:nvPr>
            <p:ph type="dt" idx="10"/>
          </p:nvPr>
        </p:nvSpPr>
        <p:spPr>
          <a:xfrm>
            <a:off x="628650" y="4767263"/>
            <a:ext cx="2057400" cy="273844"/>
          </a:xfrm>
          <a:prstGeom prst="rect">
            <a:avLst/>
          </a:prstGeom>
          <a:noFill/>
          <a:ln>
            <a:noFill/>
          </a:ln>
        </p:spPr>
        <p:txBody>
          <a:bodyPr spcFirstLastPara="1" wrap="square" lIns="68575" tIns="34275" rIns="68575" bIns="34275" anchor="ctr" anchorCtr="0">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a:endParaRPr/>
          </a:p>
        </p:txBody>
      </p:sp>
      <p:sp>
        <p:nvSpPr>
          <p:cNvPr id="295" name="Google Shape;295;p16"/>
          <p:cNvSpPr txBox="1">
            <a:spLocks noGrp="1"/>
          </p:cNvSpPr>
          <p:nvPr>
            <p:ph type="ftr" idx="11"/>
          </p:nvPr>
        </p:nvSpPr>
        <p:spPr>
          <a:xfrm>
            <a:off x="3028950" y="4767263"/>
            <a:ext cx="3086100" cy="273844"/>
          </a:xfrm>
          <a:prstGeom prst="rect">
            <a:avLst/>
          </a:prstGeom>
          <a:noFill/>
          <a:ln>
            <a:noFill/>
          </a:ln>
        </p:spPr>
        <p:txBody>
          <a:bodyPr spcFirstLastPara="1" wrap="square" lIns="68575" tIns="34275" rIns="68575" bIns="34275" anchor="ctr" anchorCtr="0">
            <a:noAutofit/>
          </a:bodyPr>
          <a:lstStyle>
            <a:lvl1pPr lvl="0" algn="ct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a:endParaRPr/>
          </a:p>
        </p:txBody>
      </p:sp>
      <p:sp>
        <p:nvSpPr>
          <p:cNvPr id="296" name="Google Shape;296;p16"/>
          <p:cNvSpPr txBox="1">
            <a:spLocks noGrp="1"/>
          </p:cNvSpPr>
          <p:nvPr>
            <p:ph type="sldNum" idx="12"/>
          </p:nvPr>
        </p:nvSpPr>
        <p:spPr>
          <a:xfrm>
            <a:off x="6457950" y="4767263"/>
            <a:ext cx="2057400" cy="273844"/>
          </a:xfrm>
          <a:prstGeom prst="rect">
            <a:avLst/>
          </a:prstGeom>
          <a:noFill/>
          <a:ln>
            <a:noFill/>
          </a:ln>
        </p:spPr>
        <p:txBody>
          <a:bodyPr spcFirstLastPara="1" wrap="square" lIns="68575" tIns="34275" rIns="68575" bIns="34275"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297"/>
        <p:cNvGrpSpPr/>
        <p:nvPr/>
      </p:nvGrpSpPr>
      <p:grpSpPr>
        <a:xfrm>
          <a:off x="0" y="0"/>
          <a:ext cx="0" cy="0"/>
          <a:chOff x="0" y="0"/>
          <a:chExt cx="0" cy="0"/>
        </a:xfrm>
      </p:grpSpPr>
      <p:sp>
        <p:nvSpPr>
          <p:cNvPr id="298" name="Google Shape;298;p17"/>
          <p:cNvSpPr txBox="1">
            <a:spLocks noGrp="1"/>
          </p:cNvSpPr>
          <p:nvPr>
            <p:ph type="title"/>
          </p:nvPr>
        </p:nvSpPr>
        <p:spPr>
          <a:xfrm>
            <a:off x="628650" y="273844"/>
            <a:ext cx="7886700" cy="994172"/>
          </a:xfrm>
          <a:prstGeom prst="rect">
            <a:avLst/>
          </a:prstGeom>
          <a:noFill/>
          <a:ln>
            <a:noFill/>
          </a:ln>
        </p:spPr>
        <p:txBody>
          <a:bodyPr spcFirstLastPara="1" wrap="square" lIns="68575" tIns="34275" rIns="68575" bIns="34275" anchor="ctr" anchorCtr="0">
            <a:normAutofit/>
          </a:bodyPr>
          <a:lstStyle>
            <a:lvl1pPr lvl="0" algn="l">
              <a:lnSpc>
                <a:spcPct val="90000"/>
              </a:lnSpc>
              <a:spcBef>
                <a:spcPts val="0"/>
              </a:spcBef>
              <a:spcAft>
                <a:spcPts val="0"/>
              </a:spcAft>
              <a:buClr>
                <a:schemeClr val="dk1"/>
              </a:buClr>
              <a:buSzPts val="1400"/>
              <a:buNone/>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a:endParaRPr/>
          </a:p>
        </p:txBody>
      </p:sp>
      <p:sp>
        <p:nvSpPr>
          <p:cNvPr id="299" name="Google Shape;299;p17"/>
          <p:cNvSpPr txBox="1">
            <a:spLocks noGrp="1"/>
          </p:cNvSpPr>
          <p:nvPr>
            <p:ph type="body" idx="1"/>
          </p:nvPr>
        </p:nvSpPr>
        <p:spPr>
          <a:xfrm>
            <a:off x="628650" y="1369219"/>
            <a:ext cx="3886200" cy="3263504"/>
          </a:xfrm>
          <a:prstGeom prst="rect">
            <a:avLst/>
          </a:prstGeom>
          <a:noFill/>
          <a:ln>
            <a:noFill/>
          </a:ln>
        </p:spPr>
        <p:txBody>
          <a:bodyPr spcFirstLastPara="1" wrap="square" lIns="68575" tIns="34275" rIns="68575" bIns="34275" anchor="t" anchorCtr="0">
            <a:normAutofit/>
          </a:bodyPr>
          <a:lstStyle>
            <a:lvl1pPr marL="457200" lvl="0" indent="-317500" algn="l">
              <a:lnSpc>
                <a:spcPct val="90000"/>
              </a:lnSpc>
              <a:spcBef>
                <a:spcPts val="800"/>
              </a:spcBef>
              <a:spcAft>
                <a:spcPts val="0"/>
              </a:spcAft>
              <a:buClr>
                <a:schemeClr val="dk1"/>
              </a:buClr>
              <a:buSzPts val="1400"/>
              <a:buChar char="•"/>
              <a:defRPr/>
            </a:lvl1pPr>
            <a:lvl2pPr marL="914400" lvl="1" indent="-317500" algn="l">
              <a:lnSpc>
                <a:spcPct val="90000"/>
              </a:lnSpc>
              <a:spcBef>
                <a:spcPts val="400"/>
              </a:spcBef>
              <a:spcAft>
                <a:spcPts val="0"/>
              </a:spcAft>
              <a:buClr>
                <a:schemeClr val="dk1"/>
              </a:buClr>
              <a:buSzPts val="1400"/>
              <a:buChar char="•"/>
              <a:defRPr/>
            </a:lvl2pPr>
            <a:lvl3pPr marL="1371600" lvl="2" indent="-317500" algn="l">
              <a:lnSpc>
                <a:spcPct val="90000"/>
              </a:lnSpc>
              <a:spcBef>
                <a:spcPts val="400"/>
              </a:spcBef>
              <a:spcAft>
                <a:spcPts val="0"/>
              </a:spcAft>
              <a:buClr>
                <a:schemeClr val="dk1"/>
              </a:buClr>
              <a:buSzPts val="1400"/>
              <a:buChar char="•"/>
              <a:defRPr/>
            </a:lvl3pPr>
            <a:lvl4pPr marL="1828800" lvl="3" indent="-317500" algn="l">
              <a:lnSpc>
                <a:spcPct val="90000"/>
              </a:lnSpc>
              <a:spcBef>
                <a:spcPts val="400"/>
              </a:spcBef>
              <a:spcAft>
                <a:spcPts val="0"/>
              </a:spcAft>
              <a:buClr>
                <a:schemeClr val="dk1"/>
              </a:buClr>
              <a:buSzPts val="1400"/>
              <a:buChar char="•"/>
              <a:defRPr/>
            </a:lvl4pPr>
            <a:lvl5pPr marL="2286000" lvl="4" indent="-317500" algn="l">
              <a:lnSpc>
                <a:spcPct val="90000"/>
              </a:lnSpc>
              <a:spcBef>
                <a:spcPts val="400"/>
              </a:spcBef>
              <a:spcAft>
                <a:spcPts val="0"/>
              </a:spcAft>
              <a:buClr>
                <a:schemeClr val="dk1"/>
              </a:buClr>
              <a:buSzPts val="1400"/>
              <a:buChar char="•"/>
              <a:defRPr/>
            </a:lvl5pPr>
            <a:lvl6pPr marL="2743200" lvl="5" indent="-317500" algn="l">
              <a:lnSpc>
                <a:spcPct val="90000"/>
              </a:lnSpc>
              <a:spcBef>
                <a:spcPts val="400"/>
              </a:spcBef>
              <a:spcAft>
                <a:spcPts val="0"/>
              </a:spcAft>
              <a:buClr>
                <a:schemeClr val="dk1"/>
              </a:buClr>
              <a:buSzPts val="1400"/>
              <a:buChar char="•"/>
              <a:defRPr/>
            </a:lvl6pPr>
            <a:lvl7pPr marL="3200400" lvl="6" indent="-317500" algn="l">
              <a:lnSpc>
                <a:spcPct val="90000"/>
              </a:lnSpc>
              <a:spcBef>
                <a:spcPts val="400"/>
              </a:spcBef>
              <a:spcAft>
                <a:spcPts val="0"/>
              </a:spcAft>
              <a:buClr>
                <a:schemeClr val="dk1"/>
              </a:buClr>
              <a:buSzPts val="1400"/>
              <a:buChar char="•"/>
              <a:defRPr/>
            </a:lvl7pPr>
            <a:lvl8pPr marL="3657600" lvl="7" indent="-317500" algn="l">
              <a:lnSpc>
                <a:spcPct val="90000"/>
              </a:lnSpc>
              <a:spcBef>
                <a:spcPts val="400"/>
              </a:spcBef>
              <a:spcAft>
                <a:spcPts val="0"/>
              </a:spcAft>
              <a:buClr>
                <a:schemeClr val="dk1"/>
              </a:buClr>
              <a:buSzPts val="1400"/>
              <a:buChar char="•"/>
              <a:defRPr/>
            </a:lvl8pPr>
            <a:lvl9pPr marL="4114800" lvl="8" indent="-317500" algn="l">
              <a:lnSpc>
                <a:spcPct val="90000"/>
              </a:lnSpc>
              <a:spcBef>
                <a:spcPts val="400"/>
              </a:spcBef>
              <a:spcAft>
                <a:spcPts val="0"/>
              </a:spcAft>
              <a:buClr>
                <a:schemeClr val="dk1"/>
              </a:buClr>
              <a:buSzPts val="1400"/>
              <a:buChar char="•"/>
              <a:defRPr/>
            </a:lvl9pPr>
          </a:lstStyle>
          <a:p>
            <a:endParaRPr/>
          </a:p>
        </p:txBody>
      </p:sp>
      <p:sp>
        <p:nvSpPr>
          <p:cNvPr id="300" name="Google Shape;300;p17"/>
          <p:cNvSpPr txBox="1">
            <a:spLocks noGrp="1"/>
          </p:cNvSpPr>
          <p:nvPr>
            <p:ph type="body" idx="2"/>
          </p:nvPr>
        </p:nvSpPr>
        <p:spPr>
          <a:xfrm>
            <a:off x="4629150" y="1369219"/>
            <a:ext cx="3886200" cy="3263504"/>
          </a:xfrm>
          <a:prstGeom prst="rect">
            <a:avLst/>
          </a:prstGeom>
          <a:noFill/>
          <a:ln>
            <a:noFill/>
          </a:ln>
        </p:spPr>
        <p:txBody>
          <a:bodyPr spcFirstLastPara="1" wrap="square" lIns="68575" tIns="34275" rIns="68575" bIns="34275" anchor="t" anchorCtr="0">
            <a:normAutofit/>
          </a:bodyPr>
          <a:lstStyle>
            <a:lvl1pPr marL="457200" lvl="0" indent="-317500" algn="l">
              <a:lnSpc>
                <a:spcPct val="90000"/>
              </a:lnSpc>
              <a:spcBef>
                <a:spcPts val="800"/>
              </a:spcBef>
              <a:spcAft>
                <a:spcPts val="0"/>
              </a:spcAft>
              <a:buClr>
                <a:schemeClr val="dk1"/>
              </a:buClr>
              <a:buSzPts val="1400"/>
              <a:buChar char="•"/>
              <a:defRPr/>
            </a:lvl1pPr>
            <a:lvl2pPr marL="914400" lvl="1" indent="-317500" algn="l">
              <a:lnSpc>
                <a:spcPct val="90000"/>
              </a:lnSpc>
              <a:spcBef>
                <a:spcPts val="400"/>
              </a:spcBef>
              <a:spcAft>
                <a:spcPts val="0"/>
              </a:spcAft>
              <a:buClr>
                <a:schemeClr val="dk1"/>
              </a:buClr>
              <a:buSzPts val="1400"/>
              <a:buChar char="•"/>
              <a:defRPr/>
            </a:lvl2pPr>
            <a:lvl3pPr marL="1371600" lvl="2" indent="-317500" algn="l">
              <a:lnSpc>
                <a:spcPct val="90000"/>
              </a:lnSpc>
              <a:spcBef>
                <a:spcPts val="400"/>
              </a:spcBef>
              <a:spcAft>
                <a:spcPts val="0"/>
              </a:spcAft>
              <a:buClr>
                <a:schemeClr val="dk1"/>
              </a:buClr>
              <a:buSzPts val="1400"/>
              <a:buChar char="•"/>
              <a:defRPr/>
            </a:lvl3pPr>
            <a:lvl4pPr marL="1828800" lvl="3" indent="-317500" algn="l">
              <a:lnSpc>
                <a:spcPct val="90000"/>
              </a:lnSpc>
              <a:spcBef>
                <a:spcPts val="400"/>
              </a:spcBef>
              <a:spcAft>
                <a:spcPts val="0"/>
              </a:spcAft>
              <a:buClr>
                <a:schemeClr val="dk1"/>
              </a:buClr>
              <a:buSzPts val="1400"/>
              <a:buChar char="•"/>
              <a:defRPr/>
            </a:lvl4pPr>
            <a:lvl5pPr marL="2286000" lvl="4" indent="-317500" algn="l">
              <a:lnSpc>
                <a:spcPct val="90000"/>
              </a:lnSpc>
              <a:spcBef>
                <a:spcPts val="400"/>
              </a:spcBef>
              <a:spcAft>
                <a:spcPts val="0"/>
              </a:spcAft>
              <a:buClr>
                <a:schemeClr val="dk1"/>
              </a:buClr>
              <a:buSzPts val="1400"/>
              <a:buChar char="•"/>
              <a:defRPr/>
            </a:lvl5pPr>
            <a:lvl6pPr marL="2743200" lvl="5" indent="-317500" algn="l">
              <a:lnSpc>
                <a:spcPct val="90000"/>
              </a:lnSpc>
              <a:spcBef>
                <a:spcPts val="400"/>
              </a:spcBef>
              <a:spcAft>
                <a:spcPts val="0"/>
              </a:spcAft>
              <a:buClr>
                <a:schemeClr val="dk1"/>
              </a:buClr>
              <a:buSzPts val="1400"/>
              <a:buChar char="•"/>
              <a:defRPr/>
            </a:lvl6pPr>
            <a:lvl7pPr marL="3200400" lvl="6" indent="-317500" algn="l">
              <a:lnSpc>
                <a:spcPct val="90000"/>
              </a:lnSpc>
              <a:spcBef>
                <a:spcPts val="400"/>
              </a:spcBef>
              <a:spcAft>
                <a:spcPts val="0"/>
              </a:spcAft>
              <a:buClr>
                <a:schemeClr val="dk1"/>
              </a:buClr>
              <a:buSzPts val="1400"/>
              <a:buChar char="•"/>
              <a:defRPr/>
            </a:lvl7pPr>
            <a:lvl8pPr marL="3657600" lvl="7" indent="-317500" algn="l">
              <a:lnSpc>
                <a:spcPct val="90000"/>
              </a:lnSpc>
              <a:spcBef>
                <a:spcPts val="400"/>
              </a:spcBef>
              <a:spcAft>
                <a:spcPts val="0"/>
              </a:spcAft>
              <a:buClr>
                <a:schemeClr val="dk1"/>
              </a:buClr>
              <a:buSzPts val="1400"/>
              <a:buChar char="•"/>
              <a:defRPr/>
            </a:lvl8pPr>
            <a:lvl9pPr marL="4114800" lvl="8" indent="-317500" algn="l">
              <a:lnSpc>
                <a:spcPct val="90000"/>
              </a:lnSpc>
              <a:spcBef>
                <a:spcPts val="400"/>
              </a:spcBef>
              <a:spcAft>
                <a:spcPts val="0"/>
              </a:spcAft>
              <a:buClr>
                <a:schemeClr val="dk1"/>
              </a:buClr>
              <a:buSzPts val="1400"/>
              <a:buChar char="•"/>
              <a:defRPr/>
            </a:lvl9pPr>
          </a:lstStyle>
          <a:p>
            <a:endParaRPr/>
          </a:p>
        </p:txBody>
      </p:sp>
      <p:sp>
        <p:nvSpPr>
          <p:cNvPr id="301" name="Google Shape;301;p17"/>
          <p:cNvSpPr txBox="1">
            <a:spLocks noGrp="1"/>
          </p:cNvSpPr>
          <p:nvPr>
            <p:ph type="dt" idx="10"/>
          </p:nvPr>
        </p:nvSpPr>
        <p:spPr>
          <a:xfrm>
            <a:off x="628650" y="4767263"/>
            <a:ext cx="2057400" cy="273844"/>
          </a:xfrm>
          <a:prstGeom prst="rect">
            <a:avLst/>
          </a:prstGeom>
          <a:noFill/>
          <a:ln>
            <a:noFill/>
          </a:ln>
        </p:spPr>
        <p:txBody>
          <a:bodyPr spcFirstLastPara="1" wrap="square" lIns="68575" tIns="34275" rIns="68575" bIns="34275" anchor="ctr" anchorCtr="0">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a:endParaRPr/>
          </a:p>
        </p:txBody>
      </p:sp>
      <p:sp>
        <p:nvSpPr>
          <p:cNvPr id="302" name="Google Shape;302;p17"/>
          <p:cNvSpPr txBox="1">
            <a:spLocks noGrp="1"/>
          </p:cNvSpPr>
          <p:nvPr>
            <p:ph type="ftr" idx="11"/>
          </p:nvPr>
        </p:nvSpPr>
        <p:spPr>
          <a:xfrm>
            <a:off x="3028950" y="4767263"/>
            <a:ext cx="3086100" cy="273844"/>
          </a:xfrm>
          <a:prstGeom prst="rect">
            <a:avLst/>
          </a:prstGeom>
          <a:noFill/>
          <a:ln>
            <a:noFill/>
          </a:ln>
        </p:spPr>
        <p:txBody>
          <a:bodyPr spcFirstLastPara="1" wrap="square" lIns="68575" tIns="34275" rIns="68575" bIns="34275" anchor="ctr" anchorCtr="0">
            <a:noAutofit/>
          </a:bodyPr>
          <a:lstStyle>
            <a:lvl1pPr lvl="0" algn="ct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a:endParaRPr/>
          </a:p>
        </p:txBody>
      </p:sp>
      <p:sp>
        <p:nvSpPr>
          <p:cNvPr id="303" name="Google Shape;303;p17"/>
          <p:cNvSpPr txBox="1">
            <a:spLocks noGrp="1"/>
          </p:cNvSpPr>
          <p:nvPr>
            <p:ph type="sldNum" idx="12"/>
          </p:nvPr>
        </p:nvSpPr>
        <p:spPr>
          <a:xfrm>
            <a:off x="6457950" y="4767263"/>
            <a:ext cx="2057400" cy="273844"/>
          </a:xfrm>
          <a:prstGeom prst="rect">
            <a:avLst/>
          </a:prstGeom>
          <a:noFill/>
          <a:ln>
            <a:noFill/>
          </a:ln>
        </p:spPr>
        <p:txBody>
          <a:bodyPr spcFirstLastPara="1" wrap="square" lIns="68575" tIns="34275" rIns="68575" bIns="34275"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304"/>
        <p:cNvGrpSpPr/>
        <p:nvPr/>
      </p:nvGrpSpPr>
      <p:grpSpPr>
        <a:xfrm>
          <a:off x="0" y="0"/>
          <a:ext cx="0" cy="0"/>
          <a:chOff x="0" y="0"/>
          <a:chExt cx="0" cy="0"/>
        </a:xfrm>
      </p:grpSpPr>
      <p:sp>
        <p:nvSpPr>
          <p:cNvPr id="305" name="Google Shape;305;p18"/>
          <p:cNvSpPr txBox="1">
            <a:spLocks noGrp="1"/>
          </p:cNvSpPr>
          <p:nvPr>
            <p:ph type="title"/>
          </p:nvPr>
        </p:nvSpPr>
        <p:spPr>
          <a:xfrm>
            <a:off x="629841" y="273844"/>
            <a:ext cx="7886700" cy="994172"/>
          </a:xfrm>
          <a:prstGeom prst="rect">
            <a:avLst/>
          </a:prstGeom>
          <a:noFill/>
          <a:ln>
            <a:noFill/>
          </a:ln>
        </p:spPr>
        <p:txBody>
          <a:bodyPr spcFirstLastPara="1" wrap="square" lIns="68575" tIns="34275" rIns="68575" bIns="34275" anchor="ctr" anchorCtr="0">
            <a:normAutofit/>
          </a:bodyPr>
          <a:lstStyle>
            <a:lvl1pPr lvl="0" algn="l">
              <a:lnSpc>
                <a:spcPct val="90000"/>
              </a:lnSpc>
              <a:spcBef>
                <a:spcPts val="0"/>
              </a:spcBef>
              <a:spcAft>
                <a:spcPts val="0"/>
              </a:spcAft>
              <a:buClr>
                <a:schemeClr val="dk1"/>
              </a:buClr>
              <a:buSzPts val="1400"/>
              <a:buNone/>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a:endParaRPr/>
          </a:p>
        </p:txBody>
      </p:sp>
      <p:sp>
        <p:nvSpPr>
          <p:cNvPr id="306" name="Google Shape;306;p18"/>
          <p:cNvSpPr txBox="1">
            <a:spLocks noGrp="1"/>
          </p:cNvSpPr>
          <p:nvPr>
            <p:ph type="body" idx="1"/>
          </p:nvPr>
        </p:nvSpPr>
        <p:spPr>
          <a:xfrm>
            <a:off x="629841" y="1260872"/>
            <a:ext cx="3868340" cy="617934"/>
          </a:xfrm>
          <a:prstGeom prst="rect">
            <a:avLst/>
          </a:prstGeom>
          <a:noFill/>
          <a:ln>
            <a:noFill/>
          </a:ln>
        </p:spPr>
        <p:txBody>
          <a:bodyPr spcFirstLastPara="1" wrap="square" lIns="68575" tIns="34275" rIns="68575" bIns="34275" anchor="b" anchorCtr="0">
            <a:normAutofit/>
          </a:bodyPr>
          <a:lstStyle>
            <a:lvl1pPr marL="457200" lvl="0" indent="-228600" algn="l">
              <a:lnSpc>
                <a:spcPct val="90000"/>
              </a:lnSpc>
              <a:spcBef>
                <a:spcPts val="800"/>
              </a:spcBef>
              <a:spcAft>
                <a:spcPts val="0"/>
              </a:spcAft>
              <a:buClr>
                <a:schemeClr val="dk1"/>
              </a:buClr>
              <a:buSzPts val="1800"/>
              <a:buNone/>
              <a:defRPr sz="1800" b="1"/>
            </a:lvl1pPr>
            <a:lvl2pPr marL="914400" lvl="1" indent="-228600" algn="l">
              <a:lnSpc>
                <a:spcPct val="90000"/>
              </a:lnSpc>
              <a:spcBef>
                <a:spcPts val="400"/>
              </a:spcBef>
              <a:spcAft>
                <a:spcPts val="0"/>
              </a:spcAft>
              <a:buClr>
                <a:schemeClr val="dk1"/>
              </a:buClr>
              <a:buSzPts val="1500"/>
              <a:buNone/>
              <a:defRPr sz="1500" b="1"/>
            </a:lvl2pPr>
            <a:lvl3pPr marL="1371600" lvl="2" indent="-228600" algn="l">
              <a:lnSpc>
                <a:spcPct val="90000"/>
              </a:lnSpc>
              <a:spcBef>
                <a:spcPts val="400"/>
              </a:spcBef>
              <a:spcAft>
                <a:spcPts val="0"/>
              </a:spcAft>
              <a:buClr>
                <a:schemeClr val="dk1"/>
              </a:buClr>
              <a:buSzPts val="1400"/>
              <a:buNone/>
              <a:defRPr sz="1400" b="1"/>
            </a:lvl3pPr>
            <a:lvl4pPr marL="1828800" lvl="3" indent="-228600" algn="l">
              <a:lnSpc>
                <a:spcPct val="90000"/>
              </a:lnSpc>
              <a:spcBef>
                <a:spcPts val="400"/>
              </a:spcBef>
              <a:spcAft>
                <a:spcPts val="0"/>
              </a:spcAft>
              <a:buClr>
                <a:schemeClr val="dk1"/>
              </a:buClr>
              <a:buSzPts val="1200"/>
              <a:buNone/>
              <a:defRPr sz="1200" b="1"/>
            </a:lvl4pPr>
            <a:lvl5pPr marL="2286000" lvl="4" indent="-228600" algn="l">
              <a:lnSpc>
                <a:spcPct val="90000"/>
              </a:lnSpc>
              <a:spcBef>
                <a:spcPts val="400"/>
              </a:spcBef>
              <a:spcAft>
                <a:spcPts val="0"/>
              </a:spcAft>
              <a:buClr>
                <a:schemeClr val="dk1"/>
              </a:buClr>
              <a:buSzPts val="1200"/>
              <a:buNone/>
              <a:defRPr sz="1200" b="1"/>
            </a:lvl5pPr>
            <a:lvl6pPr marL="2743200" lvl="5" indent="-228600" algn="l">
              <a:lnSpc>
                <a:spcPct val="90000"/>
              </a:lnSpc>
              <a:spcBef>
                <a:spcPts val="400"/>
              </a:spcBef>
              <a:spcAft>
                <a:spcPts val="0"/>
              </a:spcAft>
              <a:buClr>
                <a:schemeClr val="dk1"/>
              </a:buClr>
              <a:buSzPts val="1200"/>
              <a:buNone/>
              <a:defRPr sz="1200" b="1"/>
            </a:lvl6pPr>
            <a:lvl7pPr marL="3200400" lvl="6" indent="-228600" algn="l">
              <a:lnSpc>
                <a:spcPct val="90000"/>
              </a:lnSpc>
              <a:spcBef>
                <a:spcPts val="400"/>
              </a:spcBef>
              <a:spcAft>
                <a:spcPts val="0"/>
              </a:spcAft>
              <a:buClr>
                <a:schemeClr val="dk1"/>
              </a:buClr>
              <a:buSzPts val="1200"/>
              <a:buNone/>
              <a:defRPr sz="1200" b="1"/>
            </a:lvl7pPr>
            <a:lvl8pPr marL="3657600" lvl="7" indent="-228600" algn="l">
              <a:lnSpc>
                <a:spcPct val="90000"/>
              </a:lnSpc>
              <a:spcBef>
                <a:spcPts val="400"/>
              </a:spcBef>
              <a:spcAft>
                <a:spcPts val="0"/>
              </a:spcAft>
              <a:buClr>
                <a:schemeClr val="dk1"/>
              </a:buClr>
              <a:buSzPts val="1200"/>
              <a:buNone/>
              <a:defRPr sz="1200" b="1"/>
            </a:lvl8pPr>
            <a:lvl9pPr marL="4114800" lvl="8" indent="-228600" algn="l">
              <a:lnSpc>
                <a:spcPct val="90000"/>
              </a:lnSpc>
              <a:spcBef>
                <a:spcPts val="400"/>
              </a:spcBef>
              <a:spcAft>
                <a:spcPts val="0"/>
              </a:spcAft>
              <a:buClr>
                <a:schemeClr val="dk1"/>
              </a:buClr>
              <a:buSzPts val="1200"/>
              <a:buNone/>
              <a:defRPr sz="1200" b="1"/>
            </a:lvl9pPr>
          </a:lstStyle>
          <a:p>
            <a:endParaRPr/>
          </a:p>
        </p:txBody>
      </p:sp>
      <p:sp>
        <p:nvSpPr>
          <p:cNvPr id="307" name="Google Shape;307;p18"/>
          <p:cNvSpPr txBox="1">
            <a:spLocks noGrp="1"/>
          </p:cNvSpPr>
          <p:nvPr>
            <p:ph type="body" idx="2"/>
          </p:nvPr>
        </p:nvSpPr>
        <p:spPr>
          <a:xfrm>
            <a:off x="629841" y="1878806"/>
            <a:ext cx="3868340" cy="2763441"/>
          </a:xfrm>
          <a:prstGeom prst="rect">
            <a:avLst/>
          </a:prstGeom>
          <a:noFill/>
          <a:ln>
            <a:noFill/>
          </a:ln>
        </p:spPr>
        <p:txBody>
          <a:bodyPr spcFirstLastPara="1" wrap="square" lIns="68575" tIns="34275" rIns="68575" bIns="34275" anchor="t" anchorCtr="0">
            <a:normAutofit/>
          </a:bodyPr>
          <a:lstStyle>
            <a:lvl1pPr marL="457200" lvl="0" indent="-317500" algn="l">
              <a:lnSpc>
                <a:spcPct val="90000"/>
              </a:lnSpc>
              <a:spcBef>
                <a:spcPts val="800"/>
              </a:spcBef>
              <a:spcAft>
                <a:spcPts val="0"/>
              </a:spcAft>
              <a:buClr>
                <a:schemeClr val="dk1"/>
              </a:buClr>
              <a:buSzPts val="1400"/>
              <a:buChar char="•"/>
              <a:defRPr/>
            </a:lvl1pPr>
            <a:lvl2pPr marL="914400" lvl="1" indent="-317500" algn="l">
              <a:lnSpc>
                <a:spcPct val="90000"/>
              </a:lnSpc>
              <a:spcBef>
                <a:spcPts val="400"/>
              </a:spcBef>
              <a:spcAft>
                <a:spcPts val="0"/>
              </a:spcAft>
              <a:buClr>
                <a:schemeClr val="dk1"/>
              </a:buClr>
              <a:buSzPts val="1400"/>
              <a:buChar char="•"/>
              <a:defRPr/>
            </a:lvl2pPr>
            <a:lvl3pPr marL="1371600" lvl="2" indent="-317500" algn="l">
              <a:lnSpc>
                <a:spcPct val="90000"/>
              </a:lnSpc>
              <a:spcBef>
                <a:spcPts val="400"/>
              </a:spcBef>
              <a:spcAft>
                <a:spcPts val="0"/>
              </a:spcAft>
              <a:buClr>
                <a:schemeClr val="dk1"/>
              </a:buClr>
              <a:buSzPts val="1400"/>
              <a:buChar char="•"/>
              <a:defRPr/>
            </a:lvl3pPr>
            <a:lvl4pPr marL="1828800" lvl="3" indent="-317500" algn="l">
              <a:lnSpc>
                <a:spcPct val="90000"/>
              </a:lnSpc>
              <a:spcBef>
                <a:spcPts val="400"/>
              </a:spcBef>
              <a:spcAft>
                <a:spcPts val="0"/>
              </a:spcAft>
              <a:buClr>
                <a:schemeClr val="dk1"/>
              </a:buClr>
              <a:buSzPts val="1400"/>
              <a:buChar char="•"/>
              <a:defRPr/>
            </a:lvl4pPr>
            <a:lvl5pPr marL="2286000" lvl="4" indent="-317500" algn="l">
              <a:lnSpc>
                <a:spcPct val="90000"/>
              </a:lnSpc>
              <a:spcBef>
                <a:spcPts val="400"/>
              </a:spcBef>
              <a:spcAft>
                <a:spcPts val="0"/>
              </a:spcAft>
              <a:buClr>
                <a:schemeClr val="dk1"/>
              </a:buClr>
              <a:buSzPts val="1400"/>
              <a:buChar char="•"/>
              <a:defRPr/>
            </a:lvl5pPr>
            <a:lvl6pPr marL="2743200" lvl="5" indent="-317500" algn="l">
              <a:lnSpc>
                <a:spcPct val="90000"/>
              </a:lnSpc>
              <a:spcBef>
                <a:spcPts val="400"/>
              </a:spcBef>
              <a:spcAft>
                <a:spcPts val="0"/>
              </a:spcAft>
              <a:buClr>
                <a:schemeClr val="dk1"/>
              </a:buClr>
              <a:buSzPts val="1400"/>
              <a:buChar char="•"/>
              <a:defRPr/>
            </a:lvl6pPr>
            <a:lvl7pPr marL="3200400" lvl="6" indent="-317500" algn="l">
              <a:lnSpc>
                <a:spcPct val="90000"/>
              </a:lnSpc>
              <a:spcBef>
                <a:spcPts val="400"/>
              </a:spcBef>
              <a:spcAft>
                <a:spcPts val="0"/>
              </a:spcAft>
              <a:buClr>
                <a:schemeClr val="dk1"/>
              </a:buClr>
              <a:buSzPts val="1400"/>
              <a:buChar char="•"/>
              <a:defRPr/>
            </a:lvl7pPr>
            <a:lvl8pPr marL="3657600" lvl="7" indent="-317500" algn="l">
              <a:lnSpc>
                <a:spcPct val="90000"/>
              </a:lnSpc>
              <a:spcBef>
                <a:spcPts val="400"/>
              </a:spcBef>
              <a:spcAft>
                <a:spcPts val="0"/>
              </a:spcAft>
              <a:buClr>
                <a:schemeClr val="dk1"/>
              </a:buClr>
              <a:buSzPts val="1400"/>
              <a:buChar char="•"/>
              <a:defRPr/>
            </a:lvl8pPr>
            <a:lvl9pPr marL="4114800" lvl="8" indent="-317500" algn="l">
              <a:lnSpc>
                <a:spcPct val="90000"/>
              </a:lnSpc>
              <a:spcBef>
                <a:spcPts val="400"/>
              </a:spcBef>
              <a:spcAft>
                <a:spcPts val="0"/>
              </a:spcAft>
              <a:buClr>
                <a:schemeClr val="dk1"/>
              </a:buClr>
              <a:buSzPts val="1400"/>
              <a:buChar char="•"/>
              <a:defRPr/>
            </a:lvl9pPr>
          </a:lstStyle>
          <a:p>
            <a:endParaRPr/>
          </a:p>
        </p:txBody>
      </p:sp>
      <p:sp>
        <p:nvSpPr>
          <p:cNvPr id="308" name="Google Shape;308;p18"/>
          <p:cNvSpPr txBox="1">
            <a:spLocks noGrp="1"/>
          </p:cNvSpPr>
          <p:nvPr>
            <p:ph type="body" idx="3"/>
          </p:nvPr>
        </p:nvSpPr>
        <p:spPr>
          <a:xfrm>
            <a:off x="4629150" y="1260872"/>
            <a:ext cx="3887391" cy="617934"/>
          </a:xfrm>
          <a:prstGeom prst="rect">
            <a:avLst/>
          </a:prstGeom>
          <a:noFill/>
          <a:ln>
            <a:noFill/>
          </a:ln>
        </p:spPr>
        <p:txBody>
          <a:bodyPr spcFirstLastPara="1" wrap="square" lIns="68575" tIns="34275" rIns="68575" bIns="34275" anchor="b" anchorCtr="0">
            <a:normAutofit/>
          </a:bodyPr>
          <a:lstStyle>
            <a:lvl1pPr marL="457200" lvl="0" indent="-228600" algn="l">
              <a:lnSpc>
                <a:spcPct val="90000"/>
              </a:lnSpc>
              <a:spcBef>
                <a:spcPts val="800"/>
              </a:spcBef>
              <a:spcAft>
                <a:spcPts val="0"/>
              </a:spcAft>
              <a:buClr>
                <a:schemeClr val="dk1"/>
              </a:buClr>
              <a:buSzPts val="1800"/>
              <a:buNone/>
              <a:defRPr sz="1800" b="1"/>
            </a:lvl1pPr>
            <a:lvl2pPr marL="914400" lvl="1" indent="-228600" algn="l">
              <a:lnSpc>
                <a:spcPct val="90000"/>
              </a:lnSpc>
              <a:spcBef>
                <a:spcPts val="400"/>
              </a:spcBef>
              <a:spcAft>
                <a:spcPts val="0"/>
              </a:spcAft>
              <a:buClr>
                <a:schemeClr val="dk1"/>
              </a:buClr>
              <a:buSzPts val="1500"/>
              <a:buNone/>
              <a:defRPr sz="1500" b="1"/>
            </a:lvl2pPr>
            <a:lvl3pPr marL="1371600" lvl="2" indent="-228600" algn="l">
              <a:lnSpc>
                <a:spcPct val="90000"/>
              </a:lnSpc>
              <a:spcBef>
                <a:spcPts val="400"/>
              </a:spcBef>
              <a:spcAft>
                <a:spcPts val="0"/>
              </a:spcAft>
              <a:buClr>
                <a:schemeClr val="dk1"/>
              </a:buClr>
              <a:buSzPts val="1400"/>
              <a:buNone/>
              <a:defRPr sz="1400" b="1"/>
            </a:lvl3pPr>
            <a:lvl4pPr marL="1828800" lvl="3" indent="-228600" algn="l">
              <a:lnSpc>
                <a:spcPct val="90000"/>
              </a:lnSpc>
              <a:spcBef>
                <a:spcPts val="400"/>
              </a:spcBef>
              <a:spcAft>
                <a:spcPts val="0"/>
              </a:spcAft>
              <a:buClr>
                <a:schemeClr val="dk1"/>
              </a:buClr>
              <a:buSzPts val="1200"/>
              <a:buNone/>
              <a:defRPr sz="1200" b="1"/>
            </a:lvl4pPr>
            <a:lvl5pPr marL="2286000" lvl="4" indent="-228600" algn="l">
              <a:lnSpc>
                <a:spcPct val="90000"/>
              </a:lnSpc>
              <a:spcBef>
                <a:spcPts val="400"/>
              </a:spcBef>
              <a:spcAft>
                <a:spcPts val="0"/>
              </a:spcAft>
              <a:buClr>
                <a:schemeClr val="dk1"/>
              </a:buClr>
              <a:buSzPts val="1200"/>
              <a:buNone/>
              <a:defRPr sz="1200" b="1"/>
            </a:lvl5pPr>
            <a:lvl6pPr marL="2743200" lvl="5" indent="-228600" algn="l">
              <a:lnSpc>
                <a:spcPct val="90000"/>
              </a:lnSpc>
              <a:spcBef>
                <a:spcPts val="400"/>
              </a:spcBef>
              <a:spcAft>
                <a:spcPts val="0"/>
              </a:spcAft>
              <a:buClr>
                <a:schemeClr val="dk1"/>
              </a:buClr>
              <a:buSzPts val="1200"/>
              <a:buNone/>
              <a:defRPr sz="1200" b="1"/>
            </a:lvl6pPr>
            <a:lvl7pPr marL="3200400" lvl="6" indent="-228600" algn="l">
              <a:lnSpc>
                <a:spcPct val="90000"/>
              </a:lnSpc>
              <a:spcBef>
                <a:spcPts val="400"/>
              </a:spcBef>
              <a:spcAft>
                <a:spcPts val="0"/>
              </a:spcAft>
              <a:buClr>
                <a:schemeClr val="dk1"/>
              </a:buClr>
              <a:buSzPts val="1200"/>
              <a:buNone/>
              <a:defRPr sz="1200" b="1"/>
            </a:lvl7pPr>
            <a:lvl8pPr marL="3657600" lvl="7" indent="-228600" algn="l">
              <a:lnSpc>
                <a:spcPct val="90000"/>
              </a:lnSpc>
              <a:spcBef>
                <a:spcPts val="400"/>
              </a:spcBef>
              <a:spcAft>
                <a:spcPts val="0"/>
              </a:spcAft>
              <a:buClr>
                <a:schemeClr val="dk1"/>
              </a:buClr>
              <a:buSzPts val="1200"/>
              <a:buNone/>
              <a:defRPr sz="1200" b="1"/>
            </a:lvl8pPr>
            <a:lvl9pPr marL="4114800" lvl="8" indent="-228600" algn="l">
              <a:lnSpc>
                <a:spcPct val="90000"/>
              </a:lnSpc>
              <a:spcBef>
                <a:spcPts val="400"/>
              </a:spcBef>
              <a:spcAft>
                <a:spcPts val="0"/>
              </a:spcAft>
              <a:buClr>
                <a:schemeClr val="dk1"/>
              </a:buClr>
              <a:buSzPts val="1200"/>
              <a:buNone/>
              <a:defRPr sz="1200" b="1"/>
            </a:lvl9pPr>
          </a:lstStyle>
          <a:p>
            <a:endParaRPr/>
          </a:p>
        </p:txBody>
      </p:sp>
      <p:sp>
        <p:nvSpPr>
          <p:cNvPr id="309" name="Google Shape;309;p18"/>
          <p:cNvSpPr txBox="1">
            <a:spLocks noGrp="1"/>
          </p:cNvSpPr>
          <p:nvPr>
            <p:ph type="body" idx="4"/>
          </p:nvPr>
        </p:nvSpPr>
        <p:spPr>
          <a:xfrm>
            <a:off x="4629150" y="1878806"/>
            <a:ext cx="3887391" cy="2763441"/>
          </a:xfrm>
          <a:prstGeom prst="rect">
            <a:avLst/>
          </a:prstGeom>
          <a:noFill/>
          <a:ln>
            <a:noFill/>
          </a:ln>
        </p:spPr>
        <p:txBody>
          <a:bodyPr spcFirstLastPara="1" wrap="square" lIns="68575" tIns="34275" rIns="68575" bIns="34275" anchor="t" anchorCtr="0">
            <a:normAutofit/>
          </a:bodyPr>
          <a:lstStyle>
            <a:lvl1pPr marL="457200" lvl="0" indent="-317500" algn="l">
              <a:lnSpc>
                <a:spcPct val="90000"/>
              </a:lnSpc>
              <a:spcBef>
                <a:spcPts val="800"/>
              </a:spcBef>
              <a:spcAft>
                <a:spcPts val="0"/>
              </a:spcAft>
              <a:buClr>
                <a:schemeClr val="dk1"/>
              </a:buClr>
              <a:buSzPts val="1400"/>
              <a:buChar char="•"/>
              <a:defRPr/>
            </a:lvl1pPr>
            <a:lvl2pPr marL="914400" lvl="1" indent="-317500" algn="l">
              <a:lnSpc>
                <a:spcPct val="90000"/>
              </a:lnSpc>
              <a:spcBef>
                <a:spcPts val="400"/>
              </a:spcBef>
              <a:spcAft>
                <a:spcPts val="0"/>
              </a:spcAft>
              <a:buClr>
                <a:schemeClr val="dk1"/>
              </a:buClr>
              <a:buSzPts val="1400"/>
              <a:buChar char="•"/>
              <a:defRPr/>
            </a:lvl2pPr>
            <a:lvl3pPr marL="1371600" lvl="2" indent="-317500" algn="l">
              <a:lnSpc>
                <a:spcPct val="90000"/>
              </a:lnSpc>
              <a:spcBef>
                <a:spcPts val="400"/>
              </a:spcBef>
              <a:spcAft>
                <a:spcPts val="0"/>
              </a:spcAft>
              <a:buClr>
                <a:schemeClr val="dk1"/>
              </a:buClr>
              <a:buSzPts val="1400"/>
              <a:buChar char="•"/>
              <a:defRPr/>
            </a:lvl3pPr>
            <a:lvl4pPr marL="1828800" lvl="3" indent="-317500" algn="l">
              <a:lnSpc>
                <a:spcPct val="90000"/>
              </a:lnSpc>
              <a:spcBef>
                <a:spcPts val="400"/>
              </a:spcBef>
              <a:spcAft>
                <a:spcPts val="0"/>
              </a:spcAft>
              <a:buClr>
                <a:schemeClr val="dk1"/>
              </a:buClr>
              <a:buSzPts val="1400"/>
              <a:buChar char="•"/>
              <a:defRPr/>
            </a:lvl4pPr>
            <a:lvl5pPr marL="2286000" lvl="4" indent="-317500" algn="l">
              <a:lnSpc>
                <a:spcPct val="90000"/>
              </a:lnSpc>
              <a:spcBef>
                <a:spcPts val="400"/>
              </a:spcBef>
              <a:spcAft>
                <a:spcPts val="0"/>
              </a:spcAft>
              <a:buClr>
                <a:schemeClr val="dk1"/>
              </a:buClr>
              <a:buSzPts val="1400"/>
              <a:buChar char="•"/>
              <a:defRPr/>
            </a:lvl5pPr>
            <a:lvl6pPr marL="2743200" lvl="5" indent="-317500" algn="l">
              <a:lnSpc>
                <a:spcPct val="90000"/>
              </a:lnSpc>
              <a:spcBef>
                <a:spcPts val="400"/>
              </a:spcBef>
              <a:spcAft>
                <a:spcPts val="0"/>
              </a:spcAft>
              <a:buClr>
                <a:schemeClr val="dk1"/>
              </a:buClr>
              <a:buSzPts val="1400"/>
              <a:buChar char="•"/>
              <a:defRPr/>
            </a:lvl6pPr>
            <a:lvl7pPr marL="3200400" lvl="6" indent="-317500" algn="l">
              <a:lnSpc>
                <a:spcPct val="90000"/>
              </a:lnSpc>
              <a:spcBef>
                <a:spcPts val="400"/>
              </a:spcBef>
              <a:spcAft>
                <a:spcPts val="0"/>
              </a:spcAft>
              <a:buClr>
                <a:schemeClr val="dk1"/>
              </a:buClr>
              <a:buSzPts val="1400"/>
              <a:buChar char="•"/>
              <a:defRPr/>
            </a:lvl7pPr>
            <a:lvl8pPr marL="3657600" lvl="7" indent="-317500" algn="l">
              <a:lnSpc>
                <a:spcPct val="90000"/>
              </a:lnSpc>
              <a:spcBef>
                <a:spcPts val="400"/>
              </a:spcBef>
              <a:spcAft>
                <a:spcPts val="0"/>
              </a:spcAft>
              <a:buClr>
                <a:schemeClr val="dk1"/>
              </a:buClr>
              <a:buSzPts val="1400"/>
              <a:buChar char="•"/>
              <a:defRPr/>
            </a:lvl8pPr>
            <a:lvl9pPr marL="4114800" lvl="8" indent="-317500" algn="l">
              <a:lnSpc>
                <a:spcPct val="90000"/>
              </a:lnSpc>
              <a:spcBef>
                <a:spcPts val="400"/>
              </a:spcBef>
              <a:spcAft>
                <a:spcPts val="0"/>
              </a:spcAft>
              <a:buClr>
                <a:schemeClr val="dk1"/>
              </a:buClr>
              <a:buSzPts val="1400"/>
              <a:buChar char="•"/>
              <a:defRPr/>
            </a:lvl9pPr>
          </a:lstStyle>
          <a:p>
            <a:endParaRPr/>
          </a:p>
        </p:txBody>
      </p:sp>
      <p:sp>
        <p:nvSpPr>
          <p:cNvPr id="310" name="Google Shape;310;p18"/>
          <p:cNvSpPr txBox="1">
            <a:spLocks noGrp="1"/>
          </p:cNvSpPr>
          <p:nvPr>
            <p:ph type="dt" idx="10"/>
          </p:nvPr>
        </p:nvSpPr>
        <p:spPr>
          <a:xfrm>
            <a:off x="628650" y="4767263"/>
            <a:ext cx="2057400" cy="273844"/>
          </a:xfrm>
          <a:prstGeom prst="rect">
            <a:avLst/>
          </a:prstGeom>
          <a:noFill/>
          <a:ln>
            <a:noFill/>
          </a:ln>
        </p:spPr>
        <p:txBody>
          <a:bodyPr spcFirstLastPara="1" wrap="square" lIns="68575" tIns="34275" rIns="68575" bIns="34275" anchor="ctr" anchorCtr="0">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a:endParaRPr/>
          </a:p>
        </p:txBody>
      </p:sp>
      <p:sp>
        <p:nvSpPr>
          <p:cNvPr id="311" name="Google Shape;311;p18"/>
          <p:cNvSpPr txBox="1">
            <a:spLocks noGrp="1"/>
          </p:cNvSpPr>
          <p:nvPr>
            <p:ph type="ftr" idx="11"/>
          </p:nvPr>
        </p:nvSpPr>
        <p:spPr>
          <a:xfrm>
            <a:off x="3028950" y="4767263"/>
            <a:ext cx="3086100" cy="273844"/>
          </a:xfrm>
          <a:prstGeom prst="rect">
            <a:avLst/>
          </a:prstGeom>
          <a:noFill/>
          <a:ln>
            <a:noFill/>
          </a:ln>
        </p:spPr>
        <p:txBody>
          <a:bodyPr spcFirstLastPara="1" wrap="square" lIns="68575" tIns="34275" rIns="68575" bIns="34275" anchor="ctr" anchorCtr="0">
            <a:noAutofit/>
          </a:bodyPr>
          <a:lstStyle>
            <a:lvl1pPr lvl="0" algn="ct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a:endParaRPr/>
          </a:p>
        </p:txBody>
      </p:sp>
      <p:sp>
        <p:nvSpPr>
          <p:cNvPr id="312" name="Google Shape;312;p18"/>
          <p:cNvSpPr txBox="1">
            <a:spLocks noGrp="1"/>
          </p:cNvSpPr>
          <p:nvPr>
            <p:ph type="sldNum" idx="12"/>
          </p:nvPr>
        </p:nvSpPr>
        <p:spPr>
          <a:xfrm>
            <a:off x="6457950" y="4767263"/>
            <a:ext cx="2057400" cy="273844"/>
          </a:xfrm>
          <a:prstGeom prst="rect">
            <a:avLst/>
          </a:prstGeom>
          <a:noFill/>
          <a:ln>
            <a:noFill/>
          </a:ln>
        </p:spPr>
        <p:txBody>
          <a:bodyPr spcFirstLastPara="1" wrap="square" lIns="68575" tIns="34275" rIns="68575" bIns="34275"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313"/>
        <p:cNvGrpSpPr/>
        <p:nvPr/>
      </p:nvGrpSpPr>
      <p:grpSpPr>
        <a:xfrm>
          <a:off x="0" y="0"/>
          <a:ext cx="0" cy="0"/>
          <a:chOff x="0" y="0"/>
          <a:chExt cx="0" cy="0"/>
        </a:xfrm>
      </p:grpSpPr>
      <p:sp>
        <p:nvSpPr>
          <p:cNvPr id="314" name="Google Shape;314;p19"/>
          <p:cNvSpPr txBox="1">
            <a:spLocks noGrp="1"/>
          </p:cNvSpPr>
          <p:nvPr>
            <p:ph type="title"/>
          </p:nvPr>
        </p:nvSpPr>
        <p:spPr>
          <a:xfrm>
            <a:off x="628650" y="273844"/>
            <a:ext cx="7886700" cy="994172"/>
          </a:xfrm>
          <a:prstGeom prst="rect">
            <a:avLst/>
          </a:prstGeom>
          <a:noFill/>
          <a:ln>
            <a:noFill/>
          </a:ln>
        </p:spPr>
        <p:txBody>
          <a:bodyPr spcFirstLastPara="1" wrap="square" lIns="68575" tIns="34275" rIns="68575" bIns="34275" anchor="ctr" anchorCtr="0">
            <a:normAutofit/>
          </a:bodyPr>
          <a:lstStyle>
            <a:lvl1pPr lvl="0" algn="l">
              <a:lnSpc>
                <a:spcPct val="90000"/>
              </a:lnSpc>
              <a:spcBef>
                <a:spcPts val="0"/>
              </a:spcBef>
              <a:spcAft>
                <a:spcPts val="0"/>
              </a:spcAft>
              <a:buClr>
                <a:schemeClr val="dk1"/>
              </a:buClr>
              <a:buSzPts val="1400"/>
              <a:buNone/>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a:endParaRPr/>
          </a:p>
        </p:txBody>
      </p:sp>
      <p:sp>
        <p:nvSpPr>
          <p:cNvPr id="315" name="Google Shape;315;p19"/>
          <p:cNvSpPr txBox="1">
            <a:spLocks noGrp="1"/>
          </p:cNvSpPr>
          <p:nvPr>
            <p:ph type="dt" idx="10"/>
          </p:nvPr>
        </p:nvSpPr>
        <p:spPr>
          <a:xfrm>
            <a:off x="628650" y="4767263"/>
            <a:ext cx="2057400" cy="273844"/>
          </a:xfrm>
          <a:prstGeom prst="rect">
            <a:avLst/>
          </a:prstGeom>
          <a:noFill/>
          <a:ln>
            <a:noFill/>
          </a:ln>
        </p:spPr>
        <p:txBody>
          <a:bodyPr spcFirstLastPara="1" wrap="square" lIns="68575" tIns="34275" rIns="68575" bIns="34275" anchor="ctr" anchorCtr="0">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a:endParaRPr/>
          </a:p>
        </p:txBody>
      </p:sp>
      <p:sp>
        <p:nvSpPr>
          <p:cNvPr id="316" name="Google Shape;316;p19"/>
          <p:cNvSpPr txBox="1">
            <a:spLocks noGrp="1"/>
          </p:cNvSpPr>
          <p:nvPr>
            <p:ph type="ftr" idx="11"/>
          </p:nvPr>
        </p:nvSpPr>
        <p:spPr>
          <a:xfrm>
            <a:off x="3028950" y="4767263"/>
            <a:ext cx="3086100" cy="273844"/>
          </a:xfrm>
          <a:prstGeom prst="rect">
            <a:avLst/>
          </a:prstGeom>
          <a:noFill/>
          <a:ln>
            <a:noFill/>
          </a:ln>
        </p:spPr>
        <p:txBody>
          <a:bodyPr spcFirstLastPara="1" wrap="square" lIns="68575" tIns="34275" rIns="68575" bIns="34275" anchor="ctr" anchorCtr="0">
            <a:noAutofit/>
          </a:bodyPr>
          <a:lstStyle>
            <a:lvl1pPr lvl="0" algn="ct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a:endParaRPr/>
          </a:p>
        </p:txBody>
      </p:sp>
      <p:sp>
        <p:nvSpPr>
          <p:cNvPr id="317" name="Google Shape;317;p19"/>
          <p:cNvSpPr txBox="1">
            <a:spLocks noGrp="1"/>
          </p:cNvSpPr>
          <p:nvPr>
            <p:ph type="sldNum" idx="12"/>
          </p:nvPr>
        </p:nvSpPr>
        <p:spPr>
          <a:xfrm>
            <a:off x="6457950" y="4767263"/>
            <a:ext cx="2057400" cy="273844"/>
          </a:xfrm>
          <a:prstGeom prst="rect">
            <a:avLst/>
          </a:prstGeom>
          <a:noFill/>
          <a:ln>
            <a:noFill/>
          </a:ln>
        </p:spPr>
        <p:txBody>
          <a:bodyPr spcFirstLastPara="1" wrap="square" lIns="68575" tIns="34275" rIns="68575" bIns="34275"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318"/>
        <p:cNvGrpSpPr/>
        <p:nvPr/>
      </p:nvGrpSpPr>
      <p:grpSpPr>
        <a:xfrm>
          <a:off x="0" y="0"/>
          <a:ext cx="0" cy="0"/>
          <a:chOff x="0" y="0"/>
          <a:chExt cx="0" cy="0"/>
        </a:xfrm>
      </p:grpSpPr>
      <p:sp>
        <p:nvSpPr>
          <p:cNvPr id="319" name="Google Shape;319;p20"/>
          <p:cNvSpPr txBox="1">
            <a:spLocks noGrp="1"/>
          </p:cNvSpPr>
          <p:nvPr>
            <p:ph type="dt" idx="10"/>
          </p:nvPr>
        </p:nvSpPr>
        <p:spPr>
          <a:xfrm>
            <a:off x="628650" y="4767263"/>
            <a:ext cx="2057400" cy="273844"/>
          </a:xfrm>
          <a:prstGeom prst="rect">
            <a:avLst/>
          </a:prstGeom>
          <a:noFill/>
          <a:ln>
            <a:noFill/>
          </a:ln>
        </p:spPr>
        <p:txBody>
          <a:bodyPr spcFirstLastPara="1" wrap="square" lIns="68575" tIns="34275" rIns="68575" bIns="34275" anchor="ctr" anchorCtr="0">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a:endParaRPr/>
          </a:p>
        </p:txBody>
      </p:sp>
      <p:sp>
        <p:nvSpPr>
          <p:cNvPr id="320" name="Google Shape;320;p20"/>
          <p:cNvSpPr txBox="1">
            <a:spLocks noGrp="1"/>
          </p:cNvSpPr>
          <p:nvPr>
            <p:ph type="ftr" idx="11"/>
          </p:nvPr>
        </p:nvSpPr>
        <p:spPr>
          <a:xfrm>
            <a:off x="3028950" y="4767263"/>
            <a:ext cx="3086100" cy="273844"/>
          </a:xfrm>
          <a:prstGeom prst="rect">
            <a:avLst/>
          </a:prstGeom>
          <a:noFill/>
          <a:ln>
            <a:noFill/>
          </a:ln>
        </p:spPr>
        <p:txBody>
          <a:bodyPr spcFirstLastPara="1" wrap="square" lIns="68575" tIns="34275" rIns="68575" bIns="34275" anchor="ctr" anchorCtr="0">
            <a:noAutofit/>
          </a:bodyPr>
          <a:lstStyle>
            <a:lvl1pPr lvl="0" algn="ct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a:endParaRPr/>
          </a:p>
        </p:txBody>
      </p:sp>
      <p:sp>
        <p:nvSpPr>
          <p:cNvPr id="321" name="Google Shape;321;p20"/>
          <p:cNvSpPr txBox="1">
            <a:spLocks noGrp="1"/>
          </p:cNvSpPr>
          <p:nvPr>
            <p:ph type="sldNum" idx="12"/>
          </p:nvPr>
        </p:nvSpPr>
        <p:spPr>
          <a:xfrm>
            <a:off x="6457950" y="4767263"/>
            <a:ext cx="2057400" cy="273844"/>
          </a:xfrm>
          <a:prstGeom prst="rect">
            <a:avLst/>
          </a:prstGeom>
          <a:noFill/>
          <a:ln>
            <a:noFill/>
          </a:ln>
        </p:spPr>
        <p:txBody>
          <a:bodyPr spcFirstLastPara="1" wrap="square" lIns="68575" tIns="34275" rIns="68575" bIns="34275"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322"/>
        <p:cNvGrpSpPr/>
        <p:nvPr/>
      </p:nvGrpSpPr>
      <p:grpSpPr>
        <a:xfrm>
          <a:off x="0" y="0"/>
          <a:ext cx="0" cy="0"/>
          <a:chOff x="0" y="0"/>
          <a:chExt cx="0" cy="0"/>
        </a:xfrm>
      </p:grpSpPr>
      <p:sp>
        <p:nvSpPr>
          <p:cNvPr id="323" name="Google Shape;323;p21"/>
          <p:cNvSpPr txBox="1">
            <a:spLocks noGrp="1"/>
          </p:cNvSpPr>
          <p:nvPr>
            <p:ph type="title"/>
          </p:nvPr>
        </p:nvSpPr>
        <p:spPr>
          <a:xfrm>
            <a:off x="629841" y="342900"/>
            <a:ext cx="2949178" cy="1200150"/>
          </a:xfrm>
          <a:prstGeom prst="rect">
            <a:avLst/>
          </a:prstGeom>
          <a:noFill/>
          <a:ln>
            <a:noFill/>
          </a:ln>
        </p:spPr>
        <p:txBody>
          <a:bodyPr spcFirstLastPara="1" wrap="square" lIns="68575" tIns="34275" rIns="68575" bIns="34275" anchor="b" anchorCtr="0">
            <a:normAutofit/>
          </a:bodyPr>
          <a:lstStyle>
            <a:lvl1pPr lvl="0" algn="l">
              <a:lnSpc>
                <a:spcPct val="90000"/>
              </a:lnSpc>
              <a:spcBef>
                <a:spcPts val="0"/>
              </a:spcBef>
              <a:spcAft>
                <a:spcPts val="0"/>
              </a:spcAft>
              <a:buClr>
                <a:schemeClr val="dk1"/>
              </a:buClr>
              <a:buSzPts val="2400"/>
              <a:buFont typeface="Calibri"/>
              <a:buNone/>
              <a:defRPr sz="2400"/>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a:endParaRPr/>
          </a:p>
        </p:txBody>
      </p:sp>
      <p:sp>
        <p:nvSpPr>
          <p:cNvPr id="324" name="Google Shape;324;p21"/>
          <p:cNvSpPr txBox="1">
            <a:spLocks noGrp="1"/>
          </p:cNvSpPr>
          <p:nvPr>
            <p:ph type="body" idx="1"/>
          </p:nvPr>
        </p:nvSpPr>
        <p:spPr>
          <a:xfrm>
            <a:off x="3887391" y="740569"/>
            <a:ext cx="4629150" cy="3655219"/>
          </a:xfrm>
          <a:prstGeom prst="rect">
            <a:avLst/>
          </a:prstGeom>
          <a:noFill/>
          <a:ln>
            <a:noFill/>
          </a:ln>
        </p:spPr>
        <p:txBody>
          <a:bodyPr spcFirstLastPara="1" wrap="square" lIns="68575" tIns="34275" rIns="68575" bIns="34275" anchor="t" anchorCtr="0">
            <a:normAutofit/>
          </a:bodyPr>
          <a:lstStyle>
            <a:lvl1pPr marL="457200" lvl="0" indent="-381000" algn="l">
              <a:lnSpc>
                <a:spcPct val="90000"/>
              </a:lnSpc>
              <a:spcBef>
                <a:spcPts val="800"/>
              </a:spcBef>
              <a:spcAft>
                <a:spcPts val="0"/>
              </a:spcAft>
              <a:buClr>
                <a:schemeClr val="dk1"/>
              </a:buClr>
              <a:buSzPts val="2400"/>
              <a:buChar char="•"/>
              <a:defRPr sz="2400"/>
            </a:lvl1pPr>
            <a:lvl2pPr marL="914400" lvl="1" indent="-361950" algn="l">
              <a:lnSpc>
                <a:spcPct val="90000"/>
              </a:lnSpc>
              <a:spcBef>
                <a:spcPts val="400"/>
              </a:spcBef>
              <a:spcAft>
                <a:spcPts val="0"/>
              </a:spcAft>
              <a:buClr>
                <a:schemeClr val="dk1"/>
              </a:buClr>
              <a:buSzPts val="2100"/>
              <a:buChar char="•"/>
              <a:defRPr sz="2100"/>
            </a:lvl2pPr>
            <a:lvl3pPr marL="1371600" lvl="2" indent="-342900" algn="l">
              <a:lnSpc>
                <a:spcPct val="90000"/>
              </a:lnSpc>
              <a:spcBef>
                <a:spcPts val="400"/>
              </a:spcBef>
              <a:spcAft>
                <a:spcPts val="0"/>
              </a:spcAft>
              <a:buClr>
                <a:schemeClr val="dk1"/>
              </a:buClr>
              <a:buSzPts val="1800"/>
              <a:buChar char="•"/>
              <a:defRPr sz="1800"/>
            </a:lvl3pPr>
            <a:lvl4pPr marL="1828800" lvl="3" indent="-323850" algn="l">
              <a:lnSpc>
                <a:spcPct val="90000"/>
              </a:lnSpc>
              <a:spcBef>
                <a:spcPts val="400"/>
              </a:spcBef>
              <a:spcAft>
                <a:spcPts val="0"/>
              </a:spcAft>
              <a:buClr>
                <a:schemeClr val="dk1"/>
              </a:buClr>
              <a:buSzPts val="1500"/>
              <a:buChar char="•"/>
              <a:defRPr sz="1500"/>
            </a:lvl4pPr>
            <a:lvl5pPr marL="2286000" lvl="4" indent="-323850" algn="l">
              <a:lnSpc>
                <a:spcPct val="90000"/>
              </a:lnSpc>
              <a:spcBef>
                <a:spcPts val="400"/>
              </a:spcBef>
              <a:spcAft>
                <a:spcPts val="0"/>
              </a:spcAft>
              <a:buClr>
                <a:schemeClr val="dk1"/>
              </a:buClr>
              <a:buSzPts val="1500"/>
              <a:buChar char="•"/>
              <a:defRPr sz="1500"/>
            </a:lvl5pPr>
            <a:lvl6pPr marL="2743200" lvl="5" indent="-323850" algn="l">
              <a:lnSpc>
                <a:spcPct val="90000"/>
              </a:lnSpc>
              <a:spcBef>
                <a:spcPts val="400"/>
              </a:spcBef>
              <a:spcAft>
                <a:spcPts val="0"/>
              </a:spcAft>
              <a:buClr>
                <a:schemeClr val="dk1"/>
              </a:buClr>
              <a:buSzPts val="1500"/>
              <a:buChar char="•"/>
              <a:defRPr sz="1500"/>
            </a:lvl6pPr>
            <a:lvl7pPr marL="3200400" lvl="6" indent="-323850" algn="l">
              <a:lnSpc>
                <a:spcPct val="90000"/>
              </a:lnSpc>
              <a:spcBef>
                <a:spcPts val="400"/>
              </a:spcBef>
              <a:spcAft>
                <a:spcPts val="0"/>
              </a:spcAft>
              <a:buClr>
                <a:schemeClr val="dk1"/>
              </a:buClr>
              <a:buSzPts val="1500"/>
              <a:buChar char="•"/>
              <a:defRPr sz="1500"/>
            </a:lvl7pPr>
            <a:lvl8pPr marL="3657600" lvl="7" indent="-323850" algn="l">
              <a:lnSpc>
                <a:spcPct val="90000"/>
              </a:lnSpc>
              <a:spcBef>
                <a:spcPts val="400"/>
              </a:spcBef>
              <a:spcAft>
                <a:spcPts val="0"/>
              </a:spcAft>
              <a:buClr>
                <a:schemeClr val="dk1"/>
              </a:buClr>
              <a:buSzPts val="1500"/>
              <a:buChar char="•"/>
              <a:defRPr sz="1500"/>
            </a:lvl8pPr>
            <a:lvl9pPr marL="4114800" lvl="8" indent="-323850" algn="l">
              <a:lnSpc>
                <a:spcPct val="90000"/>
              </a:lnSpc>
              <a:spcBef>
                <a:spcPts val="400"/>
              </a:spcBef>
              <a:spcAft>
                <a:spcPts val="0"/>
              </a:spcAft>
              <a:buClr>
                <a:schemeClr val="dk1"/>
              </a:buClr>
              <a:buSzPts val="1500"/>
              <a:buChar char="•"/>
              <a:defRPr sz="1500"/>
            </a:lvl9pPr>
          </a:lstStyle>
          <a:p>
            <a:endParaRPr/>
          </a:p>
        </p:txBody>
      </p:sp>
      <p:sp>
        <p:nvSpPr>
          <p:cNvPr id="325" name="Google Shape;325;p21"/>
          <p:cNvSpPr txBox="1">
            <a:spLocks noGrp="1"/>
          </p:cNvSpPr>
          <p:nvPr>
            <p:ph type="body" idx="2"/>
          </p:nvPr>
        </p:nvSpPr>
        <p:spPr>
          <a:xfrm>
            <a:off x="629841" y="1543050"/>
            <a:ext cx="2949178" cy="2858691"/>
          </a:xfrm>
          <a:prstGeom prst="rect">
            <a:avLst/>
          </a:prstGeom>
          <a:noFill/>
          <a:ln>
            <a:noFill/>
          </a:ln>
        </p:spPr>
        <p:txBody>
          <a:bodyPr spcFirstLastPara="1" wrap="square" lIns="68575" tIns="34275" rIns="68575" bIns="34275" anchor="t" anchorCtr="0">
            <a:normAutofit/>
          </a:bodyPr>
          <a:lstStyle>
            <a:lvl1pPr marL="457200" lvl="0" indent="-228600" algn="l">
              <a:lnSpc>
                <a:spcPct val="90000"/>
              </a:lnSpc>
              <a:spcBef>
                <a:spcPts val="800"/>
              </a:spcBef>
              <a:spcAft>
                <a:spcPts val="0"/>
              </a:spcAft>
              <a:buClr>
                <a:schemeClr val="dk1"/>
              </a:buClr>
              <a:buSzPts val="1200"/>
              <a:buNone/>
              <a:defRPr sz="1200"/>
            </a:lvl1pPr>
            <a:lvl2pPr marL="914400" lvl="1" indent="-228600" algn="l">
              <a:lnSpc>
                <a:spcPct val="90000"/>
              </a:lnSpc>
              <a:spcBef>
                <a:spcPts val="400"/>
              </a:spcBef>
              <a:spcAft>
                <a:spcPts val="0"/>
              </a:spcAft>
              <a:buClr>
                <a:schemeClr val="dk1"/>
              </a:buClr>
              <a:buSzPts val="1100"/>
              <a:buNone/>
              <a:defRPr sz="1100"/>
            </a:lvl2pPr>
            <a:lvl3pPr marL="1371600" lvl="2" indent="-228600" algn="l">
              <a:lnSpc>
                <a:spcPct val="90000"/>
              </a:lnSpc>
              <a:spcBef>
                <a:spcPts val="400"/>
              </a:spcBef>
              <a:spcAft>
                <a:spcPts val="0"/>
              </a:spcAft>
              <a:buClr>
                <a:schemeClr val="dk1"/>
              </a:buClr>
              <a:buSzPts val="900"/>
              <a:buNone/>
              <a:defRPr sz="900"/>
            </a:lvl3pPr>
            <a:lvl4pPr marL="1828800" lvl="3" indent="-228600" algn="l">
              <a:lnSpc>
                <a:spcPct val="90000"/>
              </a:lnSpc>
              <a:spcBef>
                <a:spcPts val="400"/>
              </a:spcBef>
              <a:spcAft>
                <a:spcPts val="0"/>
              </a:spcAft>
              <a:buClr>
                <a:schemeClr val="dk1"/>
              </a:buClr>
              <a:buSzPts val="800"/>
              <a:buNone/>
              <a:defRPr sz="800"/>
            </a:lvl4pPr>
            <a:lvl5pPr marL="2286000" lvl="4" indent="-228600" algn="l">
              <a:lnSpc>
                <a:spcPct val="90000"/>
              </a:lnSpc>
              <a:spcBef>
                <a:spcPts val="400"/>
              </a:spcBef>
              <a:spcAft>
                <a:spcPts val="0"/>
              </a:spcAft>
              <a:buClr>
                <a:schemeClr val="dk1"/>
              </a:buClr>
              <a:buSzPts val="800"/>
              <a:buNone/>
              <a:defRPr sz="800"/>
            </a:lvl5pPr>
            <a:lvl6pPr marL="2743200" lvl="5" indent="-228600" algn="l">
              <a:lnSpc>
                <a:spcPct val="90000"/>
              </a:lnSpc>
              <a:spcBef>
                <a:spcPts val="400"/>
              </a:spcBef>
              <a:spcAft>
                <a:spcPts val="0"/>
              </a:spcAft>
              <a:buClr>
                <a:schemeClr val="dk1"/>
              </a:buClr>
              <a:buSzPts val="800"/>
              <a:buNone/>
              <a:defRPr sz="800"/>
            </a:lvl6pPr>
            <a:lvl7pPr marL="3200400" lvl="6" indent="-228600" algn="l">
              <a:lnSpc>
                <a:spcPct val="90000"/>
              </a:lnSpc>
              <a:spcBef>
                <a:spcPts val="400"/>
              </a:spcBef>
              <a:spcAft>
                <a:spcPts val="0"/>
              </a:spcAft>
              <a:buClr>
                <a:schemeClr val="dk1"/>
              </a:buClr>
              <a:buSzPts val="800"/>
              <a:buNone/>
              <a:defRPr sz="800"/>
            </a:lvl7pPr>
            <a:lvl8pPr marL="3657600" lvl="7" indent="-228600" algn="l">
              <a:lnSpc>
                <a:spcPct val="90000"/>
              </a:lnSpc>
              <a:spcBef>
                <a:spcPts val="400"/>
              </a:spcBef>
              <a:spcAft>
                <a:spcPts val="0"/>
              </a:spcAft>
              <a:buClr>
                <a:schemeClr val="dk1"/>
              </a:buClr>
              <a:buSzPts val="800"/>
              <a:buNone/>
              <a:defRPr sz="800"/>
            </a:lvl8pPr>
            <a:lvl9pPr marL="4114800" lvl="8" indent="-228600" algn="l">
              <a:lnSpc>
                <a:spcPct val="90000"/>
              </a:lnSpc>
              <a:spcBef>
                <a:spcPts val="400"/>
              </a:spcBef>
              <a:spcAft>
                <a:spcPts val="0"/>
              </a:spcAft>
              <a:buClr>
                <a:schemeClr val="dk1"/>
              </a:buClr>
              <a:buSzPts val="800"/>
              <a:buNone/>
              <a:defRPr sz="800"/>
            </a:lvl9pPr>
          </a:lstStyle>
          <a:p>
            <a:endParaRPr/>
          </a:p>
        </p:txBody>
      </p:sp>
      <p:sp>
        <p:nvSpPr>
          <p:cNvPr id="326" name="Google Shape;326;p21"/>
          <p:cNvSpPr txBox="1">
            <a:spLocks noGrp="1"/>
          </p:cNvSpPr>
          <p:nvPr>
            <p:ph type="dt" idx="10"/>
          </p:nvPr>
        </p:nvSpPr>
        <p:spPr>
          <a:xfrm>
            <a:off x="628650" y="4767263"/>
            <a:ext cx="2057400" cy="273844"/>
          </a:xfrm>
          <a:prstGeom prst="rect">
            <a:avLst/>
          </a:prstGeom>
          <a:noFill/>
          <a:ln>
            <a:noFill/>
          </a:ln>
        </p:spPr>
        <p:txBody>
          <a:bodyPr spcFirstLastPara="1" wrap="square" lIns="68575" tIns="34275" rIns="68575" bIns="34275" anchor="ctr" anchorCtr="0">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a:endParaRPr/>
          </a:p>
        </p:txBody>
      </p:sp>
      <p:sp>
        <p:nvSpPr>
          <p:cNvPr id="327" name="Google Shape;327;p21"/>
          <p:cNvSpPr txBox="1">
            <a:spLocks noGrp="1"/>
          </p:cNvSpPr>
          <p:nvPr>
            <p:ph type="ftr" idx="11"/>
          </p:nvPr>
        </p:nvSpPr>
        <p:spPr>
          <a:xfrm>
            <a:off x="3028950" y="4767263"/>
            <a:ext cx="3086100" cy="273844"/>
          </a:xfrm>
          <a:prstGeom prst="rect">
            <a:avLst/>
          </a:prstGeom>
          <a:noFill/>
          <a:ln>
            <a:noFill/>
          </a:ln>
        </p:spPr>
        <p:txBody>
          <a:bodyPr spcFirstLastPara="1" wrap="square" lIns="68575" tIns="34275" rIns="68575" bIns="34275" anchor="ctr" anchorCtr="0">
            <a:noAutofit/>
          </a:bodyPr>
          <a:lstStyle>
            <a:lvl1pPr lvl="0" algn="ct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a:endParaRPr/>
          </a:p>
        </p:txBody>
      </p:sp>
      <p:sp>
        <p:nvSpPr>
          <p:cNvPr id="328" name="Google Shape;328;p21"/>
          <p:cNvSpPr txBox="1">
            <a:spLocks noGrp="1"/>
          </p:cNvSpPr>
          <p:nvPr>
            <p:ph type="sldNum" idx="12"/>
          </p:nvPr>
        </p:nvSpPr>
        <p:spPr>
          <a:xfrm>
            <a:off x="6457950" y="4767263"/>
            <a:ext cx="2057400" cy="273844"/>
          </a:xfrm>
          <a:prstGeom prst="rect">
            <a:avLst/>
          </a:prstGeom>
          <a:noFill/>
          <a:ln>
            <a:noFill/>
          </a:ln>
        </p:spPr>
        <p:txBody>
          <a:bodyPr spcFirstLastPara="1" wrap="square" lIns="68575" tIns="34275" rIns="68575" bIns="34275"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solidFill>
          <a:schemeClr val="dk1"/>
        </a:solidFill>
        <a:effectLst/>
      </p:bgPr>
    </p:bg>
    <p:spTree>
      <p:nvGrpSpPr>
        <p:cNvPr id="1" name="Shape 49"/>
        <p:cNvGrpSpPr/>
        <p:nvPr/>
      </p:nvGrpSpPr>
      <p:grpSpPr>
        <a:xfrm>
          <a:off x="0" y="0"/>
          <a:ext cx="0" cy="0"/>
          <a:chOff x="0" y="0"/>
          <a:chExt cx="0" cy="0"/>
        </a:xfrm>
      </p:grpSpPr>
      <p:grpSp>
        <p:nvGrpSpPr>
          <p:cNvPr id="50" name="Google Shape;50;p3"/>
          <p:cNvGrpSpPr/>
          <p:nvPr/>
        </p:nvGrpSpPr>
        <p:grpSpPr>
          <a:xfrm>
            <a:off x="146769" y="3406"/>
            <a:ext cx="1233215" cy="1384535"/>
            <a:chOff x="146769" y="3406"/>
            <a:chExt cx="1233215" cy="1384535"/>
          </a:xfrm>
        </p:grpSpPr>
        <p:grpSp>
          <p:nvGrpSpPr>
            <p:cNvPr id="51" name="Google Shape;51;p3"/>
            <p:cNvGrpSpPr/>
            <p:nvPr/>
          </p:nvGrpSpPr>
          <p:grpSpPr>
            <a:xfrm>
              <a:off x="1063183" y="3406"/>
              <a:ext cx="316800" cy="688513"/>
              <a:chOff x="1063183" y="3406"/>
              <a:chExt cx="316800" cy="688513"/>
            </a:xfrm>
          </p:grpSpPr>
          <p:sp>
            <p:nvSpPr>
              <p:cNvPr id="52" name="Google Shape;52;p3"/>
              <p:cNvSpPr/>
              <p:nvPr/>
            </p:nvSpPr>
            <p:spPr>
              <a:xfrm rot="10800000">
                <a:off x="1063183" y="3419"/>
                <a:ext cx="316800" cy="6885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3"/>
              <p:cNvSpPr/>
              <p:nvPr/>
            </p:nvSpPr>
            <p:spPr>
              <a:xfrm rot="10800000">
                <a:off x="1063183" y="3406"/>
                <a:ext cx="316800" cy="3405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 name="Google Shape;54;p3"/>
            <p:cNvGrpSpPr/>
            <p:nvPr/>
          </p:nvGrpSpPr>
          <p:grpSpPr>
            <a:xfrm>
              <a:off x="604976" y="3406"/>
              <a:ext cx="316800" cy="1036524"/>
              <a:chOff x="604976" y="3406"/>
              <a:chExt cx="316800" cy="1036524"/>
            </a:xfrm>
          </p:grpSpPr>
          <p:sp>
            <p:nvSpPr>
              <p:cNvPr id="55" name="Google Shape;55;p3"/>
              <p:cNvSpPr/>
              <p:nvPr/>
            </p:nvSpPr>
            <p:spPr>
              <a:xfrm rot="10800000">
                <a:off x="604976" y="3419"/>
                <a:ext cx="316800" cy="6885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3"/>
              <p:cNvSpPr/>
              <p:nvPr/>
            </p:nvSpPr>
            <p:spPr>
              <a:xfrm rot="10800000">
                <a:off x="604976" y="3430"/>
                <a:ext cx="316800" cy="10365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7;p3"/>
              <p:cNvSpPr/>
              <p:nvPr/>
            </p:nvSpPr>
            <p:spPr>
              <a:xfrm rot="10800000">
                <a:off x="604976" y="3406"/>
                <a:ext cx="316800" cy="3405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 name="Google Shape;58;p3"/>
            <p:cNvGrpSpPr/>
            <p:nvPr/>
          </p:nvGrpSpPr>
          <p:grpSpPr>
            <a:xfrm>
              <a:off x="146769" y="3406"/>
              <a:ext cx="316800" cy="1384535"/>
              <a:chOff x="146769" y="3406"/>
              <a:chExt cx="316800" cy="1384535"/>
            </a:xfrm>
          </p:grpSpPr>
          <p:sp>
            <p:nvSpPr>
              <p:cNvPr id="59" name="Google Shape;59;p3"/>
              <p:cNvSpPr/>
              <p:nvPr/>
            </p:nvSpPr>
            <p:spPr>
              <a:xfrm rot="10800000">
                <a:off x="146769" y="3419"/>
                <a:ext cx="316800" cy="6885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3"/>
              <p:cNvSpPr/>
              <p:nvPr/>
            </p:nvSpPr>
            <p:spPr>
              <a:xfrm rot="10800000">
                <a:off x="146769" y="3441"/>
                <a:ext cx="316800" cy="13845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3"/>
              <p:cNvSpPr/>
              <p:nvPr/>
            </p:nvSpPr>
            <p:spPr>
              <a:xfrm rot="10800000">
                <a:off x="146769" y="3430"/>
                <a:ext cx="316800" cy="10365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3"/>
              <p:cNvSpPr/>
              <p:nvPr/>
            </p:nvSpPr>
            <p:spPr>
              <a:xfrm rot="10800000">
                <a:off x="146769" y="3406"/>
                <a:ext cx="316800" cy="3405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3" name="Google Shape;63;p3"/>
          <p:cNvGrpSpPr/>
          <p:nvPr/>
        </p:nvGrpSpPr>
        <p:grpSpPr>
          <a:xfrm>
            <a:off x="6775084" y="2904008"/>
            <a:ext cx="2186148" cy="2239500"/>
            <a:chOff x="6775084" y="2904008"/>
            <a:chExt cx="2186148" cy="2239500"/>
          </a:xfrm>
        </p:grpSpPr>
        <p:grpSp>
          <p:nvGrpSpPr>
            <p:cNvPr id="64" name="Google Shape;64;p3"/>
            <p:cNvGrpSpPr/>
            <p:nvPr/>
          </p:nvGrpSpPr>
          <p:grpSpPr>
            <a:xfrm>
              <a:off x="6775084" y="4253708"/>
              <a:ext cx="409500" cy="889800"/>
              <a:chOff x="6775084" y="4253708"/>
              <a:chExt cx="409500" cy="889800"/>
            </a:xfrm>
          </p:grpSpPr>
          <p:sp>
            <p:nvSpPr>
              <p:cNvPr id="65" name="Google Shape;65;p3"/>
              <p:cNvSpPr/>
              <p:nvPr/>
            </p:nvSpPr>
            <p:spPr>
              <a:xfrm>
                <a:off x="6775084" y="4253708"/>
                <a:ext cx="409500" cy="8898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3"/>
              <p:cNvSpPr/>
              <p:nvPr/>
            </p:nvSpPr>
            <p:spPr>
              <a:xfrm>
                <a:off x="6775084" y="4703408"/>
                <a:ext cx="409500" cy="4401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 name="Google Shape;67;p3"/>
            <p:cNvGrpSpPr/>
            <p:nvPr/>
          </p:nvGrpSpPr>
          <p:grpSpPr>
            <a:xfrm>
              <a:off x="7367299" y="3804008"/>
              <a:ext cx="409500" cy="1339500"/>
              <a:chOff x="7367299" y="3804008"/>
              <a:chExt cx="409500" cy="1339500"/>
            </a:xfrm>
          </p:grpSpPr>
          <p:sp>
            <p:nvSpPr>
              <p:cNvPr id="68" name="Google Shape;68;p3"/>
              <p:cNvSpPr/>
              <p:nvPr/>
            </p:nvSpPr>
            <p:spPr>
              <a:xfrm>
                <a:off x="7367299" y="4253708"/>
                <a:ext cx="409500" cy="8898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3"/>
              <p:cNvSpPr/>
              <p:nvPr/>
            </p:nvSpPr>
            <p:spPr>
              <a:xfrm>
                <a:off x="7367299" y="3804008"/>
                <a:ext cx="409500" cy="13395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70;p3"/>
              <p:cNvSpPr/>
              <p:nvPr/>
            </p:nvSpPr>
            <p:spPr>
              <a:xfrm>
                <a:off x="7367299" y="4703408"/>
                <a:ext cx="409500" cy="4401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 name="Google Shape;71;p3"/>
            <p:cNvGrpSpPr/>
            <p:nvPr/>
          </p:nvGrpSpPr>
          <p:grpSpPr>
            <a:xfrm>
              <a:off x="7959516" y="3354008"/>
              <a:ext cx="409500" cy="1789500"/>
              <a:chOff x="7959516" y="3354008"/>
              <a:chExt cx="409500" cy="1789500"/>
            </a:xfrm>
          </p:grpSpPr>
          <p:sp>
            <p:nvSpPr>
              <p:cNvPr id="72" name="Google Shape;72;p3"/>
              <p:cNvSpPr/>
              <p:nvPr/>
            </p:nvSpPr>
            <p:spPr>
              <a:xfrm>
                <a:off x="7959516" y="4253708"/>
                <a:ext cx="409500" cy="8898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3"/>
              <p:cNvSpPr/>
              <p:nvPr/>
            </p:nvSpPr>
            <p:spPr>
              <a:xfrm>
                <a:off x="7959516" y="3354008"/>
                <a:ext cx="409500" cy="17895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3"/>
              <p:cNvSpPr/>
              <p:nvPr/>
            </p:nvSpPr>
            <p:spPr>
              <a:xfrm>
                <a:off x="7959516" y="3804008"/>
                <a:ext cx="409500" cy="13395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3"/>
              <p:cNvSpPr/>
              <p:nvPr/>
            </p:nvSpPr>
            <p:spPr>
              <a:xfrm>
                <a:off x="7959516" y="4703408"/>
                <a:ext cx="409500" cy="4401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 name="Google Shape;76;p3"/>
            <p:cNvGrpSpPr/>
            <p:nvPr/>
          </p:nvGrpSpPr>
          <p:grpSpPr>
            <a:xfrm>
              <a:off x="8551731" y="2904008"/>
              <a:ext cx="409500" cy="2239500"/>
              <a:chOff x="8551731" y="2904008"/>
              <a:chExt cx="409500" cy="2239500"/>
            </a:xfrm>
          </p:grpSpPr>
          <p:sp>
            <p:nvSpPr>
              <p:cNvPr id="77" name="Google Shape;77;p3"/>
              <p:cNvSpPr/>
              <p:nvPr/>
            </p:nvSpPr>
            <p:spPr>
              <a:xfrm>
                <a:off x="8551731" y="4253708"/>
                <a:ext cx="409500" cy="8898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78;p3"/>
              <p:cNvSpPr/>
              <p:nvPr/>
            </p:nvSpPr>
            <p:spPr>
              <a:xfrm>
                <a:off x="8551731" y="3354008"/>
                <a:ext cx="409500" cy="17895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3"/>
              <p:cNvSpPr/>
              <p:nvPr/>
            </p:nvSpPr>
            <p:spPr>
              <a:xfrm>
                <a:off x="8551731" y="3804008"/>
                <a:ext cx="409500" cy="13395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3"/>
              <p:cNvSpPr/>
              <p:nvPr/>
            </p:nvSpPr>
            <p:spPr>
              <a:xfrm>
                <a:off x="8551731" y="2904008"/>
                <a:ext cx="409500" cy="22395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3"/>
              <p:cNvSpPr/>
              <p:nvPr/>
            </p:nvSpPr>
            <p:spPr>
              <a:xfrm>
                <a:off x="8551731" y="4703408"/>
                <a:ext cx="409500" cy="4401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82" name="Google Shape;82;p3"/>
          <p:cNvSpPr txBox="1">
            <a:spLocks noGrp="1"/>
          </p:cNvSpPr>
          <p:nvPr>
            <p:ph type="title"/>
          </p:nvPr>
        </p:nvSpPr>
        <p:spPr>
          <a:xfrm>
            <a:off x="824000" y="1613825"/>
            <a:ext cx="5857800" cy="1872900"/>
          </a:xfrm>
          <a:prstGeom prst="rect">
            <a:avLst/>
          </a:prstGeom>
        </p:spPr>
        <p:txBody>
          <a:bodyPr spcFirstLastPara="1" wrap="square" lIns="91425" tIns="91425" rIns="91425" bIns="91425" anchor="ctr" anchorCtr="0">
            <a:norm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a:endParaRPr/>
          </a:p>
        </p:txBody>
      </p:sp>
      <p:sp>
        <p:nvSpPr>
          <p:cNvPr id="83" name="Google Shape;83;p3"/>
          <p:cNvSpPr txBox="1">
            <a:spLocks noGrp="1"/>
          </p:cNvSpPr>
          <p:nvPr>
            <p:ph type="sldNum" idx="12"/>
          </p:nvPr>
        </p:nvSpPr>
        <p:spPr>
          <a:xfrm>
            <a:off x="8451046" y="4736976"/>
            <a:ext cx="548700" cy="393600"/>
          </a:xfrm>
          <a:prstGeom prst="rect">
            <a:avLst/>
          </a:prstGeom>
        </p:spPr>
        <p:txBody>
          <a:bodyPr spcFirstLastPara="1" wrap="square" lIns="91425" tIns="91425" rIns="91425" bIns="91425" anchor="ctr" anchorCtr="0">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329"/>
        <p:cNvGrpSpPr/>
        <p:nvPr/>
      </p:nvGrpSpPr>
      <p:grpSpPr>
        <a:xfrm>
          <a:off x="0" y="0"/>
          <a:ext cx="0" cy="0"/>
          <a:chOff x="0" y="0"/>
          <a:chExt cx="0" cy="0"/>
        </a:xfrm>
      </p:grpSpPr>
      <p:sp>
        <p:nvSpPr>
          <p:cNvPr id="330" name="Google Shape;330;p22"/>
          <p:cNvSpPr txBox="1">
            <a:spLocks noGrp="1"/>
          </p:cNvSpPr>
          <p:nvPr>
            <p:ph type="title"/>
          </p:nvPr>
        </p:nvSpPr>
        <p:spPr>
          <a:xfrm>
            <a:off x="629841" y="342900"/>
            <a:ext cx="2949178" cy="1200150"/>
          </a:xfrm>
          <a:prstGeom prst="rect">
            <a:avLst/>
          </a:prstGeom>
          <a:noFill/>
          <a:ln>
            <a:noFill/>
          </a:ln>
        </p:spPr>
        <p:txBody>
          <a:bodyPr spcFirstLastPara="1" wrap="square" lIns="68575" tIns="34275" rIns="68575" bIns="34275" anchor="b" anchorCtr="0">
            <a:normAutofit/>
          </a:bodyPr>
          <a:lstStyle>
            <a:lvl1pPr lvl="0" algn="l">
              <a:lnSpc>
                <a:spcPct val="90000"/>
              </a:lnSpc>
              <a:spcBef>
                <a:spcPts val="0"/>
              </a:spcBef>
              <a:spcAft>
                <a:spcPts val="0"/>
              </a:spcAft>
              <a:buClr>
                <a:schemeClr val="dk1"/>
              </a:buClr>
              <a:buSzPts val="2400"/>
              <a:buFont typeface="Calibri"/>
              <a:buNone/>
              <a:defRPr sz="2400"/>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a:endParaRPr/>
          </a:p>
        </p:txBody>
      </p:sp>
      <p:sp>
        <p:nvSpPr>
          <p:cNvPr id="331" name="Google Shape;331;p22"/>
          <p:cNvSpPr>
            <a:spLocks noGrp="1"/>
          </p:cNvSpPr>
          <p:nvPr>
            <p:ph type="pic" idx="2"/>
          </p:nvPr>
        </p:nvSpPr>
        <p:spPr>
          <a:xfrm>
            <a:off x="3887391" y="740569"/>
            <a:ext cx="4629150" cy="3655219"/>
          </a:xfrm>
          <a:prstGeom prst="rect">
            <a:avLst/>
          </a:prstGeom>
          <a:noFill/>
          <a:ln>
            <a:noFill/>
          </a:ln>
        </p:spPr>
      </p:sp>
      <p:sp>
        <p:nvSpPr>
          <p:cNvPr id="332" name="Google Shape;332;p22"/>
          <p:cNvSpPr txBox="1">
            <a:spLocks noGrp="1"/>
          </p:cNvSpPr>
          <p:nvPr>
            <p:ph type="body" idx="1"/>
          </p:nvPr>
        </p:nvSpPr>
        <p:spPr>
          <a:xfrm>
            <a:off x="629841" y="1543050"/>
            <a:ext cx="2949178" cy="2858691"/>
          </a:xfrm>
          <a:prstGeom prst="rect">
            <a:avLst/>
          </a:prstGeom>
          <a:noFill/>
          <a:ln>
            <a:noFill/>
          </a:ln>
        </p:spPr>
        <p:txBody>
          <a:bodyPr spcFirstLastPara="1" wrap="square" lIns="68575" tIns="34275" rIns="68575" bIns="34275" anchor="t" anchorCtr="0">
            <a:normAutofit/>
          </a:bodyPr>
          <a:lstStyle>
            <a:lvl1pPr marL="457200" lvl="0" indent="-228600" algn="l">
              <a:lnSpc>
                <a:spcPct val="90000"/>
              </a:lnSpc>
              <a:spcBef>
                <a:spcPts val="800"/>
              </a:spcBef>
              <a:spcAft>
                <a:spcPts val="0"/>
              </a:spcAft>
              <a:buClr>
                <a:schemeClr val="dk1"/>
              </a:buClr>
              <a:buSzPts val="1200"/>
              <a:buNone/>
              <a:defRPr sz="1200"/>
            </a:lvl1pPr>
            <a:lvl2pPr marL="914400" lvl="1" indent="-228600" algn="l">
              <a:lnSpc>
                <a:spcPct val="90000"/>
              </a:lnSpc>
              <a:spcBef>
                <a:spcPts val="400"/>
              </a:spcBef>
              <a:spcAft>
                <a:spcPts val="0"/>
              </a:spcAft>
              <a:buClr>
                <a:schemeClr val="dk1"/>
              </a:buClr>
              <a:buSzPts val="1100"/>
              <a:buNone/>
              <a:defRPr sz="1100"/>
            </a:lvl2pPr>
            <a:lvl3pPr marL="1371600" lvl="2" indent="-228600" algn="l">
              <a:lnSpc>
                <a:spcPct val="90000"/>
              </a:lnSpc>
              <a:spcBef>
                <a:spcPts val="400"/>
              </a:spcBef>
              <a:spcAft>
                <a:spcPts val="0"/>
              </a:spcAft>
              <a:buClr>
                <a:schemeClr val="dk1"/>
              </a:buClr>
              <a:buSzPts val="900"/>
              <a:buNone/>
              <a:defRPr sz="900"/>
            </a:lvl3pPr>
            <a:lvl4pPr marL="1828800" lvl="3" indent="-228600" algn="l">
              <a:lnSpc>
                <a:spcPct val="90000"/>
              </a:lnSpc>
              <a:spcBef>
                <a:spcPts val="400"/>
              </a:spcBef>
              <a:spcAft>
                <a:spcPts val="0"/>
              </a:spcAft>
              <a:buClr>
                <a:schemeClr val="dk1"/>
              </a:buClr>
              <a:buSzPts val="800"/>
              <a:buNone/>
              <a:defRPr sz="800"/>
            </a:lvl4pPr>
            <a:lvl5pPr marL="2286000" lvl="4" indent="-228600" algn="l">
              <a:lnSpc>
                <a:spcPct val="90000"/>
              </a:lnSpc>
              <a:spcBef>
                <a:spcPts val="400"/>
              </a:spcBef>
              <a:spcAft>
                <a:spcPts val="0"/>
              </a:spcAft>
              <a:buClr>
                <a:schemeClr val="dk1"/>
              </a:buClr>
              <a:buSzPts val="800"/>
              <a:buNone/>
              <a:defRPr sz="800"/>
            </a:lvl5pPr>
            <a:lvl6pPr marL="2743200" lvl="5" indent="-228600" algn="l">
              <a:lnSpc>
                <a:spcPct val="90000"/>
              </a:lnSpc>
              <a:spcBef>
                <a:spcPts val="400"/>
              </a:spcBef>
              <a:spcAft>
                <a:spcPts val="0"/>
              </a:spcAft>
              <a:buClr>
                <a:schemeClr val="dk1"/>
              </a:buClr>
              <a:buSzPts val="800"/>
              <a:buNone/>
              <a:defRPr sz="800"/>
            </a:lvl6pPr>
            <a:lvl7pPr marL="3200400" lvl="6" indent="-228600" algn="l">
              <a:lnSpc>
                <a:spcPct val="90000"/>
              </a:lnSpc>
              <a:spcBef>
                <a:spcPts val="400"/>
              </a:spcBef>
              <a:spcAft>
                <a:spcPts val="0"/>
              </a:spcAft>
              <a:buClr>
                <a:schemeClr val="dk1"/>
              </a:buClr>
              <a:buSzPts val="800"/>
              <a:buNone/>
              <a:defRPr sz="800"/>
            </a:lvl7pPr>
            <a:lvl8pPr marL="3657600" lvl="7" indent="-228600" algn="l">
              <a:lnSpc>
                <a:spcPct val="90000"/>
              </a:lnSpc>
              <a:spcBef>
                <a:spcPts val="400"/>
              </a:spcBef>
              <a:spcAft>
                <a:spcPts val="0"/>
              </a:spcAft>
              <a:buClr>
                <a:schemeClr val="dk1"/>
              </a:buClr>
              <a:buSzPts val="800"/>
              <a:buNone/>
              <a:defRPr sz="800"/>
            </a:lvl8pPr>
            <a:lvl9pPr marL="4114800" lvl="8" indent="-228600" algn="l">
              <a:lnSpc>
                <a:spcPct val="90000"/>
              </a:lnSpc>
              <a:spcBef>
                <a:spcPts val="400"/>
              </a:spcBef>
              <a:spcAft>
                <a:spcPts val="0"/>
              </a:spcAft>
              <a:buClr>
                <a:schemeClr val="dk1"/>
              </a:buClr>
              <a:buSzPts val="800"/>
              <a:buNone/>
              <a:defRPr sz="800"/>
            </a:lvl9pPr>
          </a:lstStyle>
          <a:p>
            <a:endParaRPr/>
          </a:p>
        </p:txBody>
      </p:sp>
      <p:sp>
        <p:nvSpPr>
          <p:cNvPr id="333" name="Google Shape;333;p22"/>
          <p:cNvSpPr txBox="1">
            <a:spLocks noGrp="1"/>
          </p:cNvSpPr>
          <p:nvPr>
            <p:ph type="dt" idx="10"/>
          </p:nvPr>
        </p:nvSpPr>
        <p:spPr>
          <a:xfrm>
            <a:off x="628650" y="4767263"/>
            <a:ext cx="2057400" cy="273844"/>
          </a:xfrm>
          <a:prstGeom prst="rect">
            <a:avLst/>
          </a:prstGeom>
          <a:noFill/>
          <a:ln>
            <a:noFill/>
          </a:ln>
        </p:spPr>
        <p:txBody>
          <a:bodyPr spcFirstLastPara="1" wrap="square" lIns="68575" tIns="34275" rIns="68575" bIns="34275" anchor="ctr" anchorCtr="0">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a:endParaRPr/>
          </a:p>
        </p:txBody>
      </p:sp>
      <p:sp>
        <p:nvSpPr>
          <p:cNvPr id="334" name="Google Shape;334;p22"/>
          <p:cNvSpPr txBox="1">
            <a:spLocks noGrp="1"/>
          </p:cNvSpPr>
          <p:nvPr>
            <p:ph type="ftr" idx="11"/>
          </p:nvPr>
        </p:nvSpPr>
        <p:spPr>
          <a:xfrm>
            <a:off x="3028950" y="4767263"/>
            <a:ext cx="3086100" cy="273844"/>
          </a:xfrm>
          <a:prstGeom prst="rect">
            <a:avLst/>
          </a:prstGeom>
          <a:noFill/>
          <a:ln>
            <a:noFill/>
          </a:ln>
        </p:spPr>
        <p:txBody>
          <a:bodyPr spcFirstLastPara="1" wrap="square" lIns="68575" tIns="34275" rIns="68575" bIns="34275" anchor="ctr" anchorCtr="0">
            <a:noAutofit/>
          </a:bodyPr>
          <a:lstStyle>
            <a:lvl1pPr lvl="0" algn="ct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a:endParaRPr/>
          </a:p>
        </p:txBody>
      </p:sp>
      <p:sp>
        <p:nvSpPr>
          <p:cNvPr id="335" name="Google Shape;335;p22"/>
          <p:cNvSpPr txBox="1">
            <a:spLocks noGrp="1"/>
          </p:cNvSpPr>
          <p:nvPr>
            <p:ph type="sldNum" idx="12"/>
          </p:nvPr>
        </p:nvSpPr>
        <p:spPr>
          <a:xfrm>
            <a:off x="6457950" y="4767263"/>
            <a:ext cx="2057400" cy="273844"/>
          </a:xfrm>
          <a:prstGeom prst="rect">
            <a:avLst/>
          </a:prstGeom>
          <a:noFill/>
          <a:ln>
            <a:noFill/>
          </a:ln>
        </p:spPr>
        <p:txBody>
          <a:bodyPr spcFirstLastPara="1" wrap="square" lIns="68575" tIns="34275" rIns="68575" bIns="34275"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336"/>
        <p:cNvGrpSpPr/>
        <p:nvPr/>
      </p:nvGrpSpPr>
      <p:grpSpPr>
        <a:xfrm>
          <a:off x="0" y="0"/>
          <a:ext cx="0" cy="0"/>
          <a:chOff x="0" y="0"/>
          <a:chExt cx="0" cy="0"/>
        </a:xfrm>
      </p:grpSpPr>
      <p:sp>
        <p:nvSpPr>
          <p:cNvPr id="337" name="Google Shape;337;p23"/>
          <p:cNvSpPr txBox="1">
            <a:spLocks noGrp="1"/>
          </p:cNvSpPr>
          <p:nvPr>
            <p:ph type="title"/>
          </p:nvPr>
        </p:nvSpPr>
        <p:spPr>
          <a:xfrm>
            <a:off x="628650" y="273844"/>
            <a:ext cx="7886700" cy="994172"/>
          </a:xfrm>
          <a:prstGeom prst="rect">
            <a:avLst/>
          </a:prstGeom>
          <a:noFill/>
          <a:ln>
            <a:noFill/>
          </a:ln>
        </p:spPr>
        <p:txBody>
          <a:bodyPr spcFirstLastPara="1" wrap="square" lIns="68575" tIns="34275" rIns="68575" bIns="34275" anchor="ctr" anchorCtr="0">
            <a:normAutofit/>
          </a:bodyPr>
          <a:lstStyle>
            <a:lvl1pPr lvl="0" algn="l">
              <a:lnSpc>
                <a:spcPct val="90000"/>
              </a:lnSpc>
              <a:spcBef>
                <a:spcPts val="0"/>
              </a:spcBef>
              <a:spcAft>
                <a:spcPts val="0"/>
              </a:spcAft>
              <a:buClr>
                <a:schemeClr val="dk1"/>
              </a:buClr>
              <a:buSzPts val="1400"/>
              <a:buNone/>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a:endParaRPr/>
          </a:p>
        </p:txBody>
      </p:sp>
      <p:sp>
        <p:nvSpPr>
          <p:cNvPr id="338" name="Google Shape;338;p23"/>
          <p:cNvSpPr txBox="1">
            <a:spLocks noGrp="1"/>
          </p:cNvSpPr>
          <p:nvPr>
            <p:ph type="body" idx="1"/>
          </p:nvPr>
        </p:nvSpPr>
        <p:spPr>
          <a:xfrm rot="5400000">
            <a:off x="2940248" y="-942379"/>
            <a:ext cx="3263504" cy="7886700"/>
          </a:xfrm>
          <a:prstGeom prst="rect">
            <a:avLst/>
          </a:prstGeom>
          <a:noFill/>
          <a:ln>
            <a:noFill/>
          </a:ln>
        </p:spPr>
        <p:txBody>
          <a:bodyPr spcFirstLastPara="1" wrap="square" lIns="68575" tIns="34275" rIns="68575" bIns="34275" anchor="t" anchorCtr="0">
            <a:normAutofit/>
          </a:bodyPr>
          <a:lstStyle>
            <a:lvl1pPr marL="457200" lvl="0" indent="-317500" algn="l">
              <a:lnSpc>
                <a:spcPct val="90000"/>
              </a:lnSpc>
              <a:spcBef>
                <a:spcPts val="800"/>
              </a:spcBef>
              <a:spcAft>
                <a:spcPts val="0"/>
              </a:spcAft>
              <a:buClr>
                <a:schemeClr val="dk1"/>
              </a:buClr>
              <a:buSzPts val="1400"/>
              <a:buChar char="•"/>
              <a:defRPr/>
            </a:lvl1pPr>
            <a:lvl2pPr marL="914400" lvl="1" indent="-317500" algn="l">
              <a:lnSpc>
                <a:spcPct val="90000"/>
              </a:lnSpc>
              <a:spcBef>
                <a:spcPts val="400"/>
              </a:spcBef>
              <a:spcAft>
                <a:spcPts val="0"/>
              </a:spcAft>
              <a:buClr>
                <a:schemeClr val="dk1"/>
              </a:buClr>
              <a:buSzPts val="1400"/>
              <a:buChar char="•"/>
              <a:defRPr/>
            </a:lvl2pPr>
            <a:lvl3pPr marL="1371600" lvl="2" indent="-317500" algn="l">
              <a:lnSpc>
                <a:spcPct val="90000"/>
              </a:lnSpc>
              <a:spcBef>
                <a:spcPts val="400"/>
              </a:spcBef>
              <a:spcAft>
                <a:spcPts val="0"/>
              </a:spcAft>
              <a:buClr>
                <a:schemeClr val="dk1"/>
              </a:buClr>
              <a:buSzPts val="1400"/>
              <a:buChar char="•"/>
              <a:defRPr/>
            </a:lvl3pPr>
            <a:lvl4pPr marL="1828800" lvl="3" indent="-317500" algn="l">
              <a:lnSpc>
                <a:spcPct val="90000"/>
              </a:lnSpc>
              <a:spcBef>
                <a:spcPts val="400"/>
              </a:spcBef>
              <a:spcAft>
                <a:spcPts val="0"/>
              </a:spcAft>
              <a:buClr>
                <a:schemeClr val="dk1"/>
              </a:buClr>
              <a:buSzPts val="1400"/>
              <a:buChar char="•"/>
              <a:defRPr/>
            </a:lvl4pPr>
            <a:lvl5pPr marL="2286000" lvl="4" indent="-317500" algn="l">
              <a:lnSpc>
                <a:spcPct val="90000"/>
              </a:lnSpc>
              <a:spcBef>
                <a:spcPts val="400"/>
              </a:spcBef>
              <a:spcAft>
                <a:spcPts val="0"/>
              </a:spcAft>
              <a:buClr>
                <a:schemeClr val="dk1"/>
              </a:buClr>
              <a:buSzPts val="1400"/>
              <a:buChar char="•"/>
              <a:defRPr/>
            </a:lvl5pPr>
            <a:lvl6pPr marL="2743200" lvl="5" indent="-317500" algn="l">
              <a:lnSpc>
                <a:spcPct val="90000"/>
              </a:lnSpc>
              <a:spcBef>
                <a:spcPts val="400"/>
              </a:spcBef>
              <a:spcAft>
                <a:spcPts val="0"/>
              </a:spcAft>
              <a:buClr>
                <a:schemeClr val="dk1"/>
              </a:buClr>
              <a:buSzPts val="1400"/>
              <a:buChar char="•"/>
              <a:defRPr/>
            </a:lvl6pPr>
            <a:lvl7pPr marL="3200400" lvl="6" indent="-317500" algn="l">
              <a:lnSpc>
                <a:spcPct val="90000"/>
              </a:lnSpc>
              <a:spcBef>
                <a:spcPts val="400"/>
              </a:spcBef>
              <a:spcAft>
                <a:spcPts val="0"/>
              </a:spcAft>
              <a:buClr>
                <a:schemeClr val="dk1"/>
              </a:buClr>
              <a:buSzPts val="1400"/>
              <a:buChar char="•"/>
              <a:defRPr/>
            </a:lvl7pPr>
            <a:lvl8pPr marL="3657600" lvl="7" indent="-317500" algn="l">
              <a:lnSpc>
                <a:spcPct val="90000"/>
              </a:lnSpc>
              <a:spcBef>
                <a:spcPts val="400"/>
              </a:spcBef>
              <a:spcAft>
                <a:spcPts val="0"/>
              </a:spcAft>
              <a:buClr>
                <a:schemeClr val="dk1"/>
              </a:buClr>
              <a:buSzPts val="1400"/>
              <a:buChar char="•"/>
              <a:defRPr/>
            </a:lvl8pPr>
            <a:lvl9pPr marL="4114800" lvl="8" indent="-317500" algn="l">
              <a:lnSpc>
                <a:spcPct val="90000"/>
              </a:lnSpc>
              <a:spcBef>
                <a:spcPts val="400"/>
              </a:spcBef>
              <a:spcAft>
                <a:spcPts val="0"/>
              </a:spcAft>
              <a:buClr>
                <a:schemeClr val="dk1"/>
              </a:buClr>
              <a:buSzPts val="1400"/>
              <a:buChar char="•"/>
              <a:defRPr/>
            </a:lvl9pPr>
          </a:lstStyle>
          <a:p>
            <a:endParaRPr/>
          </a:p>
        </p:txBody>
      </p:sp>
      <p:sp>
        <p:nvSpPr>
          <p:cNvPr id="339" name="Google Shape;339;p23"/>
          <p:cNvSpPr txBox="1">
            <a:spLocks noGrp="1"/>
          </p:cNvSpPr>
          <p:nvPr>
            <p:ph type="dt" idx="10"/>
          </p:nvPr>
        </p:nvSpPr>
        <p:spPr>
          <a:xfrm>
            <a:off x="628650" y="4767263"/>
            <a:ext cx="2057400" cy="273844"/>
          </a:xfrm>
          <a:prstGeom prst="rect">
            <a:avLst/>
          </a:prstGeom>
          <a:noFill/>
          <a:ln>
            <a:noFill/>
          </a:ln>
        </p:spPr>
        <p:txBody>
          <a:bodyPr spcFirstLastPara="1" wrap="square" lIns="68575" tIns="34275" rIns="68575" bIns="34275" anchor="ctr" anchorCtr="0">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a:endParaRPr/>
          </a:p>
        </p:txBody>
      </p:sp>
      <p:sp>
        <p:nvSpPr>
          <p:cNvPr id="340" name="Google Shape;340;p23"/>
          <p:cNvSpPr txBox="1">
            <a:spLocks noGrp="1"/>
          </p:cNvSpPr>
          <p:nvPr>
            <p:ph type="ftr" idx="11"/>
          </p:nvPr>
        </p:nvSpPr>
        <p:spPr>
          <a:xfrm>
            <a:off x="3028950" y="4767263"/>
            <a:ext cx="3086100" cy="273844"/>
          </a:xfrm>
          <a:prstGeom prst="rect">
            <a:avLst/>
          </a:prstGeom>
          <a:noFill/>
          <a:ln>
            <a:noFill/>
          </a:ln>
        </p:spPr>
        <p:txBody>
          <a:bodyPr spcFirstLastPara="1" wrap="square" lIns="68575" tIns="34275" rIns="68575" bIns="34275" anchor="ctr" anchorCtr="0">
            <a:noAutofit/>
          </a:bodyPr>
          <a:lstStyle>
            <a:lvl1pPr lvl="0" algn="ct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a:endParaRPr/>
          </a:p>
        </p:txBody>
      </p:sp>
      <p:sp>
        <p:nvSpPr>
          <p:cNvPr id="341" name="Google Shape;341;p23"/>
          <p:cNvSpPr txBox="1">
            <a:spLocks noGrp="1"/>
          </p:cNvSpPr>
          <p:nvPr>
            <p:ph type="sldNum" idx="12"/>
          </p:nvPr>
        </p:nvSpPr>
        <p:spPr>
          <a:xfrm>
            <a:off x="6457950" y="4767263"/>
            <a:ext cx="2057400" cy="273844"/>
          </a:xfrm>
          <a:prstGeom prst="rect">
            <a:avLst/>
          </a:prstGeom>
          <a:noFill/>
          <a:ln>
            <a:noFill/>
          </a:ln>
        </p:spPr>
        <p:txBody>
          <a:bodyPr spcFirstLastPara="1" wrap="square" lIns="68575" tIns="34275" rIns="68575" bIns="34275"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342"/>
        <p:cNvGrpSpPr/>
        <p:nvPr/>
      </p:nvGrpSpPr>
      <p:grpSpPr>
        <a:xfrm>
          <a:off x="0" y="0"/>
          <a:ext cx="0" cy="0"/>
          <a:chOff x="0" y="0"/>
          <a:chExt cx="0" cy="0"/>
        </a:xfrm>
      </p:grpSpPr>
      <p:sp>
        <p:nvSpPr>
          <p:cNvPr id="343" name="Google Shape;343;p24"/>
          <p:cNvSpPr txBox="1">
            <a:spLocks noGrp="1"/>
          </p:cNvSpPr>
          <p:nvPr>
            <p:ph type="title"/>
          </p:nvPr>
        </p:nvSpPr>
        <p:spPr>
          <a:xfrm rot="5400000">
            <a:off x="5350073" y="1467446"/>
            <a:ext cx="4358879" cy="1971675"/>
          </a:xfrm>
          <a:prstGeom prst="rect">
            <a:avLst/>
          </a:prstGeom>
          <a:noFill/>
          <a:ln>
            <a:noFill/>
          </a:ln>
        </p:spPr>
        <p:txBody>
          <a:bodyPr spcFirstLastPara="1" wrap="square" lIns="68575" tIns="34275" rIns="68575" bIns="34275" anchor="ctr" anchorCtr="0">
            <a:normAutofit/>
          </a:bodyPr>
          <a:lstStyle>
            <a:lvl1pPr lvl="0" algn="l">
              <a:lnSpc>
                <a:spcPct val="90000"/>
              </a:lnSpc>
              <a:spcBef>
                <a:spcPts val="0"/>
              </a:spcBef>
              <a:spcAft>
                <a:spcPts val="0"/>
              </a:spcAft>
              <a:buClr>
                <a:schemeClr val="dk1"/>
              </a:buClr>
              <a:buSzPts val="1400"/>
              <a:buNone/>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a:endParaRPr/>
          </a:p>
        </p:txBody>
      </p:sp>
      <p:sp>
        <p:nvSpPr>
          <p:cNvPr id="344" name="Google Shape;344;p24"/>
          <p:cNvSpPr txBox="1">
            <a:spLocks noGrp="1"/>
          </p:cNvSpPr>
          <p:nvPr>
            <p:ph type="body" idx="1"/>
          </p:nvPr>
        </p:nvSpPr>
        <p:spPr>
          <a:xfrm rot="5400000">
            <a:off x="1349573" y="-447079"/>
            <a:ext cx="4358879" cy="5800725"/>
          </a:xfrm>
          <a:prstGeom prst="rect">
            <a:avLst/>
          </a:prstGeom>
          <a:noFill/>
          <a:ln>
            <a:noFill/>
          </a:ln>
        </p:spPr>
        <p:txBody>
          <a:bodyPr spcFirstLastPara="1" wrap="square" lIns="68575" tIns="34275" rIns="68575" bIns="34275" anchor="t" anchorCtr="0">
            <a:normAutofit/>
          </a:bodyPr>
          <a:lstStyle>
            <a:lvl1pPr marL="457200" lvl="0" indent="-317500" algn="l">
              <a:lnSpc>
                <a:spcPct val="90000"/>
              </a:lnSpc>
              <a:spcBef>
                <a:spcPts val="800"/>
              </a:spcBef>
              <a:spcAft>
                <a:spcPts val="0"/>
              </a:spcAft>
              <a:buClr>
                <a:schemeClr val="dk1"/>
              </a:buClr>
              <a:buSzPts val="1400"/>
              <a:buChar char="•"/>
              <a:defRPr/>
            </a:lvl1pPr>
            <a:lvl2pPr marL="914400" lvl="1" indent="-317500" algn="l">
              <a:lnSpc>
                <a:spcPct val="90000"/>
              </a:lnSpc>
              <a:spcBef>
                <a:spcPts val="400"/>
              </a:spcBef>
              <a:spcAft>
                <a:spcPts val="0"/>
              </a:spcAft>
              <a:buClr>
                <a:schemeClr val="dk1"/>
              </a:buClr>
              <a:buSzPts val="1400"/>
              <a:buChar char="•"/>
              <a:defRPr/>
            </a:lvl2pPr>
            <a:lvl3pPr marL="1371600" lvl="2" indent="-317500" algn="l">
              <a:lnSpc>
                <a:spcPct val="90000"/>
              </a:lnSpc>
              <a:spcBef>
                <a:spcPts val="400"/>
              </a:spcBef>
              <a:spcAft>
                <a:spcPts val="0"/>
              </a:spcAft>
              <a:buClr>
                <a:schemeClr val="dk1"/>
              </a:buClr>
              <a:buSzPts val="1400"/>
              <a:buChar char="•"/>
              <a:defRPr/>
            </a:lvl3pPr>
            <a:lvl4pPr marL="1828800" lvl="3" indent="-317500" algn="l">
              <a:lnSpc>
                <a:spcPct val="90000"/>
              </a:lnSpc>
              <a:spcBef>
                <a:spcPts val="400"/>
              </a:spcBef>
              <a:spcAft>
                <a:spcPts val="0"/>
              </a:spcAft>
              <a:buClr>
                <a:schemeClr val="dk1"/>
              </a:buClr>
              <a:buSzPts val="1400"/>
              <a:buChar char="•"/>
              <a:defRPr/>
            </a:lvl4pPr>
            <a:lvl5pPr marL="2286000" lvl="4" indent="-317500" algn="l">
              <a:lnSpc>
                <a:spcPct val="90000"/>
              </a:lnSpc>
              <a:spcBef>
                <a:spcPts val="400"/>
              </a:spcBef>
              <a:spcAft>
                <a:spcPts val="0"/>
              </a:spcAft>
              <a:buClr>
                <a:schemeClr val="dk1"/>
              </a:buClr>
              <a:buSzPts val="1400"/>
              <a:buChar char="•"/>
              <a:defRPr/>
            </a:lvl5pPr>
            <a:lvl6pPr marL="2743200" lvl="5" indent="-317500" algn="l">
              <a:lnSpc>
                <a:spcPct val="90000"/>
              </a:lnSpc>
              <a:spcBef>
                <a:spcPts val="400"/>
              </a:spcBef>
              <a:spcAft>
                <a:spcPts val="0"/>
              </a:spcAft>
              <a:buClr>
                <a:schemeClr val="dk1"/>
              </a:buClr>
              <a:buSzPts val="1400"/>
              <a:buChar char="•"/>
              <a:defRPr/>
            </a:lvl6pPr>
            <a:lvl7pPr marL="3200400" lvl="6" indent="-317500" algn="l">
              <a:lnSpc>
                <a:spcPct val="90000"/>
              </a:lnSpc>
              <a:spcBef>
                <a:spcPts val="400"/>
              </a:spcBef>
              <a:spcAft>
                <a:spcPts val="0"/>
              </a:spcAft>
              <a:buClr>
                <a:schemeClr val="dk1"/>
              </a:buClr>
              <a:buSzPts val="1400"/>
              <a:buChar char="•"/>
              <a:defRPr/>
            </a:lvl7pPr>
            <a:lvl8pPr marL="3657600" lvl="7" indent="-317500" algn="l">
              <a:lnSpc>
                <a:spcPct val="90000"/>
              </a:lnSpc>
              <a:spcBef>
                <a:spcPts val="400"/>
              </a:spcBef>
              <a:spcAft>
                <a:spcPts val="0"/>
              </a:spcAft>
              <a:buClr>
                <a:schemeClr val="dk1"/>
              </a:buClr>
              <a:buSzPts val="1400"/>
              <a:buChar char="•"/>
              <a:defRPr/>
            </a:lvl8pPr>
            <a:lvl9pPr marL="4114800" lvl="8" indent="-317500" algn="l">
              <a:lnSpc>
                <a:spcPct val="90000"/>
              </a:lnSpc>
              <a:spcBef>
                <a:spcPts val="400"/>
              </a:spcBef>
              <a:spcAft>
                <a:spcPts val="0"/>
              </a:spcAft>
              <a:buClr>
                <a:schemeClr val="dk1"/>
              </a:buClr>
              <a:buSzPts val="1400"/>
              <a:buChar char="•"/>
              <a:defRPr/>
            </a:lvl9pPr>
          </a:lstStyle>
          <a:p>
            <a:endParaRPr/>
          </a:p>
        </p:txBody>
      </p:sp>
      <p:sp>
        <p:nvSpPr>
          <p:cNvPr id="345" name="Google Shape;345;p24"/>
          <p:cNvSpPr txBox="1">
            <a:spLocks noGrp="1"/>
          </p:cNvSpPr>
          <p:nvPr>
            <p:ph type="dt" idx="10"/>
          </p:nvPr>
        </p:nvSpPr>
        <p:spPr>
          <a:xfrm>
            <a:off x="628650" y="4767263"/>
            <a:ext cx="2057400" cy="273844"/>
          </a:xfrm>
          <a:prstGeom prst="rect">
            <a:avLst/>
          </a:prstGeom>
          <a:noFill/>
          <a:ln>
            <a:noFill/>
          </a:ln>
        </p:spPr>
        <p:txBody>
          <a:bodyPr spcFirstLastPara="1" wrap="square" lIns="68575" tIns="34275" rIns="68575" bIns="34275" anchor="ctr" anchorCtr="0">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a:endParaRPr/>
          </a:p>
        </p:txBody>
      </p:sp>
      <p:sp>
        <p:nvSpPr>
          <p:cNvPr id="346" name="Google Shape;346;p24"/>
          <p:cNvSpPr txBox="1">
            <a:spLocks noGrp="1"/>
          </p:cNvSpPr>
          <p:nvPr>
            <p:ph type="ftr" idx="11"/>
          </p:nvPr>
        </p:nvSpPr>
        <p:spPr>
          <a:xfrm>
            <a:off x="3028950" y="4767263"/>
            <a:ext cx="3086100" cy="273844"/>
          </a:xfrm>
          <a:prstGeom prst="rect">
            <a:avLst/>
          </a:prstGeom>
          <a:noFill/>
          <a:ln>
            <a:noFill/>
          </a:ln>
        </p:spPr>
        <p:txBody>
          <a:bodyPr spcFirstLastPara="1" wrap="square" lIns="68575" tIns="34275" rIns="68575" bIns="34275" anchor="ctr" anchorCtr="0">
            <a:noAutofit/>
          </a:bodyPr>
          <a:lstStyle>
            <a:lvl1pPr lvl="0" algn="ct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a:endParaRPr/>
          </a:p>
        </p:txBody>
      </p:sp>
      <p:sp>
        <p:nvSpPr>
          <p:cNvPr id="347" name="Google Shape;347;p24"/>
          <p:cNvSpPr txBox="1">
            <a:spLocks noGrp="1"/>
          </p:cNvSpPr>
          <p:nvPr>
            <p:ph type="sldNum" idx="12"/>
          </p:nvPr>
        </p:nvSpPr>
        <p:spPr>
          <a:xfrm>
            <a:off x="6457950" y="4767263"/>
            <a:ext cx="2057400" cy="273844"/>
          </a:xfrm>
          <a:prstGeom prst="rect">
            <a:avLst/>
          </a:prstGeom>
          <a:noFill/>
          <a:ln>
            <a:noFill/>
          </a:ln>
        </p:spPr>
        <p:txBody>
          <a:bodyPr spcFirstLastPara="1" wrap="square" lIns="68575" tIns="34275" rIns="68575" bIns="34275"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348"/>
        <p:cNvGrpSpPr/>
        <p:nvPr/>
      </p:nvGrpSpPr>
      <p:grpSpPr>
        <a:xfrm>
          <a:off x="0" y="0"/>
          <a:ext cx="0" cy="0"/>
          <a:chOff x="0" y="0"/>
          <a:chExt cx="0" cy="0"/>
        </a:xfrm>
      </p:grpSpPr>
      <p:grpSp>
        <p:nvGrpSpPr>
          <p:cNvPr id="349" name="Google Shape;349;p25"/>
          <p:cNvGrpSpPr/>
          <p:nvPr/>
        </p:nvGrpSpPr>
        <p:grpSpPr>
          <a:xfrm>
            <a:off x="625966" y="299376"/>
            <a:ext cx="999312" cy="999312"/>
            <a:chOff x="348199" y="179450"/>
            <a:chExt cx="1116300" cy="1116300"/>
          </a:xfrm>
        </p:grpSpPr>
        <p:sp>
          <p:nvSpPr>
            <p:cNvPr id="350" name="Google Shape;350;p25"/>
            <p:cNvSpPr/>
            <p:nvPr/>
          </p:nvSpPr>
          <p:spPr>
            <a:xfrm rot="-5400000">
              <a:off x="574557" y="405788"/>
              <a:ext cx="663600" cy="663600"/>
            </a:xfrm>
            <a:prstGeom prst="pie">
              <a:avLst>
                <a:gd name="adj1" fmla="val 10792838"/>
                <a:gd name="adj2" fmla="val 16200000"/>
              </a:avLst>
            </a:prstGeom>
            <a:solidFill>
              <a:schemeClr val="dk2">
                <a:alpha val="12156"/>
              </a:schemeClr>
            </a:solidFill>
            <a:ln>
              <a:noFill/>
            </a:ln>
          </p:spPr>
          <p:txBody>
            <a:bodyPr spcFirstLastPara="1" wrap="square" lIns="68575" tIns="68575" rIns="68575" bIns="68575" anchor="ctr" anchorCtr="0">
              <a:noAutofit/>
            </a:bodyPr>
            <a:lstStyle/>
            <a:p>
              <a:pPr marL="0" marR="0" lvl="0" indent="0" algn="l" rtl="0">
                <a:spcBef>
                  <a:spcPts val="0"/>
                </a:spcBef>
                <a:spcAft>
                  <a:spcPts val="0"/>
                </a:spcAft>
                <a:buClr>
                  <a:schemeClr val="dk1"/>
                </a:buClr>
                <a:buSzPts val="1800"/>
                <a:buFont typeface="Calibri"/>
                <a:buNone/>
              </a:pPr>
              <a:endParaRPr sz="1800" b="0" i="0" u="none" strike="noStrike" cap="none">
                <a:solidFill>
                  <a:schemeClr val="dk1"/>
                </a:solidFill>
                <a:latin typeface="Calibri"/>
                <a:ea typeface="Calibri"/>
                <a:cs typeface="Calibri"/>
                <a:sym typeface="Calibri"/>
              </a:endParaRPr>
            </a:p>
          </p:txBody>
        </p:sp>
        <p:sp>
          <p:nvSpPr>
            <p:cNvPr id="351" name="Google Shape;351;p25"/>
            <p:cNvSpPr/>
            <p:nvPr/>
          </p:nvSpPr>
          <p:spPr>
            <a:xfrm rot="-5400000">
              <a:off x="348199" y="179450"/>
              <a:ext cx="1116300" cy="1116300"/>
            </a:xfrm>
            <a:prstGeom prst="pie">
              <a:avLst>
                <a:gd name="adj1" fmla="val 10792838"/>
                <a:gd name="adj2" fmla="val 16200000"/>
              </a:avLst>
            </a:prstGeom>
            <a:solidFill>
              <a:schemeClr val="dk2">
                <a:alpha val="12156"/>
              </a:schemeClr>
            </a:solidFill>
            <a:ln>
              <a:noFill/>
            </a:ln>
          </p:spPr>
          <p:txBody>
            <a:bodyPr spcFirstLastPara="1" wrap="square" lIns="68575" tIns="68575" rIns="68575" bIns="68575" anchor="ctr" anchorCtr="0">
              <a:noAutofit/>
            </a:bodyPr>
            <a:lstStyle/>
            <a:p>
              <a:pPr marL="0" marR="0" lvl="0" indent="0" algn="l" rtl="0">
                <a:spcBef>
                  <a:spcPts val="0"/>
                </a:spcBef>
                <a:spcAft>
                  <a:spcPts val="0"/>
                </a:spcAft>
                <a:buClr>
                  <a:schemeClr val="dk1"/>
                </a:buClr>
                <a:buSzPts val="1800"/>
                <a:buFont typeface="Calibri"/>
                <a:buNone/>
              </a:pPr>
              <a:endParaRPr sz="1800" b="0" i="0" u="none" strike="noStrike" cap="none">
                <a:solidFill>
                  <a:schemeClr val="dk1"/>
                </a:solidFill>
                <a:latin typeface="Calibri"/>
                <a:ea typeface="Calibri"/>
                <a:cs typeface="Calibri"/>
                <a:sym typeface="Calibri"/>
              </a:endParaRPr>
            </a:p>
          </p:txBody>
        </p:sp>
      </p:grpSp>
      <p:sp>
        <p:nvSpPr>
          <p:cNvPr id="352" name="Google Shape;352;p25"/>
          <p:cNvSpPr txBox="1">
            <a:spLocks noGrp="1"/>
          </p:cNvSpPr>
          <p:nvPr>
            <p:ph type="title"/>
          </p:nvPr>
        </p:nvSpPr>
        <p:spPr>
          <a:xfrm>
            <a:off x="1303800" y="598575"/>
            <a:ext cx="7030500" cy="999300"/>
          </a:xfrm>
          <a:prstGeom prst="rect">
            <a:avLst/>
          </a:prstGeom>
          <a:noFill/>
          <a:ln>
            <a:noFill/>
          </a:ln>
        </p:spPr>
        <p:txBody>
          <a:bodyPr spcFirstLastPara="1" wrap="square" lIns="68575" tIns="68575" rIns="68575" bIns="68575" anchor="t" anchorCtr="0">
            <a:normAutofit/>
          </a:bodyPr>
          <a:lstStyle>
            <a:lvl1pPr lvl="0" algn="l">
              <a:lnSpc>
                <a:spcPct val="90000"/>
              </a:lnSpc>
              <a:spcBef>
                <a:spcPts val="0"/>
              </a:spcBef>
              <a:spcAft>
                <a:spcPts val="0"/>
              </a:spcAft>
              <a:buClr>
                <a:schemeClr val="dk1"/>
              </a:buClr>
              <a:buSzPts val="2100"/>
              <a:buFont typeface="Calibri"/>
              <a:buNone/>
              <a:defRPr/>
            </a:lvl1pPr>
            <a:lvl2pPr lvl="1">
              <a:spcBef>
                <a:spcPts val="0"/>
              </a:spcBef>
              <a:spcAft>
                <a:spcPts val="0"/>
              </a:spcAft>
              <a:buSzPts val="2100"/>
              <a:buNone/>
              <a:defRPr/>
            </a:lvl2pPr>
            <a:lvl3pPr lvl="2">
              <a:spcBef>
                <a:spcPts val="0"/>
              </a:spcBef>
              <a:spcAft>
                <a:spcPts val="0"/>
              </a:spcAft>
              <a:buSzPts val="2100"/>
              <a:buNone/>
              <a:defRPr/>
            </a:lvl3pPr>
            <a:lvl4pPr lvl="3">
              <a:spcBef>
                <a:spcPts val="0"/>
              </a:spcBef>
              <a:spcAft>
                <a:spcPts val="0"/>
              </a:spcAft>
              <a:buSzPts val="2100"/>
              <a:buNone/>
              <a:defRPr/>
            </a:lvl4pPr>
            <a:lvl5pPr lvl="4">
              <a:spcBef>
                <a:spcPts val="0"/>
              </a:spcBef>
              <a:spcAft>
                <a:spcPts val="0"/>
              </a:spcAft>
              <a:buSzPts val="2100"/>
              <a:buNone/>
              <a:defRPr/>
            </a:lvl5pPr>
            <a:lvl6pPr lvl="5">
              <a:spcBef>
                <a:spcPts val="0"/>
              </a:spcBef>
              <a:spcAft>
                <a:spcPts val="0"/>
              </a:spcAft>
              <a:buSzPts val="2100"/>
              <a:buNone/>
              <a:defRPr/>
            </a:lvl6pPr>
            <a:lvl7pPr lvl="6">
              <a:spcBef>
                <a:spcPts val="0"/>
              </a:spcBef>
              <a:spcAft>
                <a:spcPts val="0"/>
              </a:spcAft>
              <a:buSzPts val="2100"/>
              <a:buNone/>
              <a:defRPr/>
            </a:lvl7pPr>
            <a:lvl8pPr lvl="7">
              <a:spcBef>
                <a:spcPts val="0"/>
              </a:spcBef>
              <a:spcAft>
                <a:spcPts val="0"/>
              </a:spcAft>
              <a:buSzPts val="2100"/>
              <a:buNone/>
              <a:defRPr/>
            </a:lvl8pPr>
            <a:lvl9pPr lvl="8">
              <a:spcBef>
                <a:spcPts val="0"/>
              </a:spcBef>
              <a:spcAft>
                <a:spcPts val="0"/>
              </a:spcAft>
              <a:buSzPts val="2100"/>
              <a:buNone/>
              <a:defRPr/>
            </a:lvl9pPr>
          </a:lstStyle>
          <a:p>
            <a:endParaRPr/>
          </a:p>
        </p:txBody>
      </p:sp>
      <p:sp>
        <p:nvSpPr>
          <p:cNvPr id="353" name="Google Shape;353;p25"/>
          <p:cNvSpPr txBox="1">
            <a:spLocks noGrp="1"/>
          </p:cNvSpPr>
          <p:nvPr>
            <p:ph type="body" idx="1"/>
          </p:nvPr>
        </p:nvSpPr>
        <p:spPr>
          <a:xfrm>
            <a:off x="1303800" y="1990050"/>
            <a:ext cx="7030500" cy="2541600"/>
          </a:xfrm>
          <a:prstGeom prst="rect">
            <a:avLst/>
          </a:prstGeom>
          <a:noFill/>
          <a:ln>
            <a:noFill/>
          </a:ln>
        </p:spPr>
        <p:txBody>
          <a:bodyPr spcFirstLastPara="1" wrap="square" lIns="68575" tIns="68575" rIns="68575" bIns="68575" anchor="t" anchorCtr="0">
            <a:normAutofit/>
          </a:bodyPr>
          <a:lstStyle>
            <a:lvl1pPr marL="457200" lvl="0" indent="-292100" algn="l">
              <a:lnSpc>
                <a:spcPct val="90000"/>
              </a:lnSpc>
              <a:spcBef>
                <a:spcPts val="0"/>
              </a:spcBef>
              <a:spcAft>
                <a:spcPts val="0"/>
              </a:spcAft>
              <a:buClr>
                <a:schemeClr val="dk1"/>
              </a:buClr>
              <a:buSzPts val="1000"/>
              <a:buChar char="●"/>
              <a:defRPr/>
            </a:lvl1pPr>
            <a:lvl2pPr marL="914400" lvl="1" indent="-279400" algn="l">
              <a:lnSpc>
                <a:spcPct val="90000"/>
              </a:lnSpc>
              <a:spcBef>
                <a:spcPts val="0"/>
              </a:spcBef>
              <a:spcAft>
                <a:spcPts val="0"/>
              </a:spcAft>
              <a:buClr>
                <a:schemeClr val="dk1"/>
              </a:buClr>
              <a:buSzPts val="800"/>
              <a:buChar char="○"/>
              <a:defRPr/>
            </a:lvl2pPr>
            <a:lvl3pPr marL="1371600" lvl="2" indent="-279400" algn="l">
              <a:lnSpc>
                <a:spcPct val="90000"/>
              </a:lnSpc>
              <a:spcBef>
                <a:spcPts val="0"/>
              </a:spcBef>
              <a:spcAft>
                <a:spcPts val="0"/>
              </a:spcAft>
              <a:buClr>
                <a:schemeClr val="dk1"/>
              </a:buClr>
              <a:buSzPts val="800"/>
              <a:buChar char="■"/>
              <a:defRPr/>
            </a:lvl3pPr>
            <a:lvl4pPr marL="1828800" lvl="3" indent="-279400" algn="l">
              <a:lnSpc>
                <a:spcPct val="90000"/>
              </a:lnSpc>
              <a:spcBef>
                <a:spcPts val="0"/>
              </a:spcBef>
              <a:spcAft>
                <a:spcPts val="0"/>
              </a:spcAft>
              <a:buClr>
                <a:schemeClr val="dk1"/>
              </a:buClr>
              <a:buSzPts val="800"/>
              <a:buChar char="●"/>
              <a:defRPr/>
            </a:lvl4pPr>
            <a:lvl5pPr marL="2286000" lvl="4" indent="-279400" algn="l">
              <a:lnSpc>
                <a:spcPct val="90000"/>
              </a:lnSpc>
              <a:spcBef>
                <a:spcPts val="0"/>
              </a:spcBef>
              <a:spcAft>
                <a:spcPts val="0"/>
              </a:spcAft>
              <a:buClr>
                <a:schemeClr val="dk1"/>
              </a:buClr>
              <a:buSzPts val="800"/>
              <a:buChar char="○"/>
              <a:defRPr/>
            </a:lvl5pPr>
            <a:lvl6pPr marL="2743200" lvl="5" indent="-279400" algn="l">
              <a:lnSpc>
                <a:spcPct val="90000"/>
              </a:lnSpc>
              <a:spcBef>
                <a:spcPts val="0"/>
              </a:spcBef>
              <a:spcAft>
                <a:spcPts val="0"/>
              </a:spcAft>
              <a:buClr>
                <a:schemeClr val="dk1"/>
              </a:buClr>
              <a:buSzPts val="800"/>
              <a:buChar char="■"/>
              <a:defRPr/>
            </a:lvl6pPr>
            <a:lvl7pPr marL="3200400" lvl="6" indent="-279400" algn="l">
              <a:lnSpc>
                <a:spcPct val="90000"/>
              </a:lnSpc>
              <a:spcBef>
                <a:spcPts val="0"/>
              </a:spcBef>
              <a:spcAft>
                <a:spcPts val="0"/>
              </a:spcAft>
              <a:buClr>
                <a:schemeClr val="dk1"/>
              </a:buClr>
              <a:buSzPts val="800"/>
              <a:buChar char="●"/>
              <a:defRPr/>
            </a:lvl7pPr>
            <a:lvl8pPr marL="3657600" lvl="7" indent="-279400" algn="l">
              <a:lnSpc>
                <a:spcPct val="90000"/>
              </a:lnSpc>
              <a:spcBef>
                <a:spcPts val="0"/>
              </a:spcBef>
              <a:spcAft>
                <a:spcPts val="0"/>
              </a:spcAft>
              <a:buClr>
                <a:schemeClr val="dk1"/>
              </a:buClr>
              <a:buSzPts val="800"/>
              <a:buChar char="○"/>
              <a:defRPr/>
            </a:lvl8pPr>
            <a:lvl9pPr marL="4114800" lvl="8" indent="-279400" algn="l">
              <a:lnSpc>
                <a:spcPct val="90000"/>
              </a:lnSpc>
              <a:spcBef>
                <a:spcPts val="0"/>
              </a:spcBef>
              <a:spcAft>
                <a:spcPts val="0"/>
              </a:spcAft>
              <a:buClr>
                <a:schemeClr val="dk1"/>
              </a:buClr>
              <a:buSzPts val="800"/>
              <a:buChar char="■"/>
              <a:defRPr/>
            </a:lvl9pPr>
          </a:lstStyle>
          <a:p>
            <a:endParaRPr/>
          </a:p>
        </p:txBody>
      </p:sp>
      <p:sp>
        <p:nvSpPr>
          <p:cNvPr id="354" name="Google Shape;354;p25"/>
          <p:cNvSpPr txBox="1">
            <a:spLocks noGrp="1"/>
          </p:cNvSpPr>
          <p:nvPr>
            <p:ph type="sldNum" idx="12"/>
          </p:nvPr>
        </p:nvSpPr>
        <p:spPr>
          <a:xfrm>
            <a:off x="8451046" y="4736976"/>
            <a:ext cx="548700" cy="393600"/>
          </a:xfrm>
          <a:prstGeom prst="rect">
            <a:avLst/>
          </a:prstGeom>
          <a:noFill/>
          <a:ln>
            <a:noFill/>
          </a:ln>
        </p:spPr>
        <p:txBody>
          <a:bodyPr spcFirstLastPara="1" wrap="square" lIns="68575" tIns="68575" rIns="68575" bIns="68575" anchor="ctr" anchorCtr="0">
            <a:normAutofit/>
          </a:bodyPr>
          <a:lstStyle>
            <a:lvl1pPr marL="0" lvl="0" indent="0" algn="r">
              <a:buClr>
                <a:srgbClr val="888888"/>
              </a:buClr>
              <a:buSzPts val="900"/>
              <a:buFont typeface="Calibri"/>
              <a:buNone/>
              <a:defRPr sz="900" b="0" i="0" u="none" strike="noStrike" cap="none">
                <a:solidFill>
                  <a:srgbClr val="888888"/>
                </a:solidFill>
                <a:latin typeface="Calibri"/>
                <a:ea typeface="Calibri"/>
                <a:cs typeface="Calibri"/>
                <a:sym typeface="Calibri"/>
              </a:defRPr>
            </a:lvl1pPr>
            <a:lvl2pPr marL="0" lvl="1" indent="0" algn="r">
              <a:buClr>
                <a:srgbClr val="888888"/>
              </a:buClr>
              <a:buSzPts val="900"/>
              <a:buFont typeface="Calibri"/>
              <a:buNone/>
              <a:defRPr sz="900" b="0" i="0" u="none" strike="noStrike" cap="none">
                <a:solidFill>
                  <a:srgbClr val="888888"/>
                </a:solidFill>
                <a:latin typeface="Calibri"/>
                <a:ea typeface="Calibri"/>
                <a:cs typeface="Calibri"/>
                <a:sym typeface="Calibri"/>
              </a:defRPr>
            </a:lvl2pPr>
            <a:lvl3pPr marL="0" lvl="2" indent="0" algn="r">
              <a:buClr>
                <a:srgbClr val="888888"/>
              </a:buClr>
              <a:buSzPts val="900"/>
              <a:buFont typeface="Calibri"/>
              <a:buNone/>
              <a:defRPr sz="900" b="0" i="0" u="none" strike="noStrike" cap="none">
                <a:solidFill>
                  <a:srgbClr val="888888"/>
                </a:solidFill>
                <a:latin typeface="Calibri"/>
                <a:ea typeface="Calibri"/>
                <a:cs typeface="Calibri"/>
                <a:sym typeface="Calibri"/>
              </a:defRPr>
            </a:lvl3pPr>
            <a:lvl4pPr marL="0" lvl="3" indent="0" algn="r">
              <a:buClr>
                <a:srgbClr val="888888"/>
              </a:buClr>
              <a:buSzPts val="900"/>
              <a:buFont typeface="Calibri"/>
              <a:buNone/>
              <a:defRPr sz="900" b="0" i="0" u="none" strike="noStrike" cap="none">
                <a:solidFill>
                  <a:srgbClr val="888888"/>
                </a:solidFill>
                <a:latin typeface="Calibri"/>
                <a:ea typeface="Calibri"/>
                <a:cs typeface="Calibri"/>
                <a:sym typeface="Calibri"/>
              </a:defRPr>
            </a:lvl4pPr>
            <a:lvl5pPr marL="0" lvl="4" indent="0" algn="r">
              <a:buClr>
                <a:srgbClr val="888888"/>
              </a:buClr>
              <a:buSzPts val="900"/>
              <a:buFont typeface="Calibri"/>
              <a:buNone/>
              <a:defRPr sz="900" b="0" i="0" u="none" strike="noStrike" cap="none">
                <a:solidFill>
                  <a:srgbClr val="888888"/>
                </a:solidFill>
                <a:latin typeface="Calibri"/>
                <a:ea typeface="Calibri"/>
                <a:cs typeface="Calibri"/>
                <a:sym typeface="Calibri"/>
              </a:defRPr>
            </a:lvl5pPr>
            <a:lvl6pPr marL="0" lvl="5" indent="0" algn="r">
              <a:buClr>
                <a:srgbClr val="888888"/>
              </a:buClr>
              <a:buSzPts val="900"/>
              <a:buFont typeface="Calibri"/>
              <a:buNone/>
              <a:defRPr sz="900" b="0" i="0" u="none" strike="noStrike" cap="none">
                <a:solidFill>
                  <a:srgbClr val="888888"/>
                </a:solidFill>
                <a:latin typeface="Calibri"/>
                <a:ea typeface="Calibri"/>
                <a:cs typeface="Calibri"/>
                <a:sym typeface="Calibri"/>
              </a:defRPr>
            </a:lvl6pPr>
            <a:lvl7pPr marL="0" lvl="6" indent="0" algn="r">
              <a:buClr>
                <a:srgbClr val="888888"/>
              </a:buClr>
              <a:buSzPts val="900"/>
              <a:buFont typeface="Calibri"/>
              <a:buNone/>
              <a:defRPr sz="900" b="0" i="0" u="none" strike="noStrike" cap="none">
                <a:solidFill>
                  <a:srgbClr val="888888"/>
                </a:solidFill>
                <a:latin typeface="Calibri"/>
                <a:ea typeface="Calibri"/>
                <a:cs typeface="Calibri"/>
                <a:sym typeface="Calibri"/>
              </a:defRPr>
            </a:lvl7pPr>
            <a:lvl8pPr marL="0" lvl="7" indent="0" algn="r">
              <a:buClr>
                <a:srgbClr val="888888"/>
              </a:buClr>
              <a:buSzPts val="900"/>
              <a:buFont typeface="Calibri"/>
              <a:buNone/>
              <a:defRPr sz="900" b="0" i="0" u="none" strike="noStrike" cap="none">
                <a:solidFill>
                  <a:srgbClr val="888888"/>
                </a:solidFill>
                <a:latin typeface="Calibri"/>
                <a:ea typeface="Calibri"/>
                <a:cs typeface="Calibri"/>
                <a:sym typeface="Calibri"/>
              </a:defRPr>
            </a:lvl8pPr>
            <a:lvl9pPr marL="0" lvl="8" indent="0" algn="r">
              <a:buClr>
                <a:srgbClr val="888888"/>
              </a:buClr>
              <a:buSzPts val="900"/>
              <a:buFont typeface="Calibri"/>
              <a:buNone/>
              <a:defRPr sz="9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84"/>
        <p:cNvGrpSpPr/>
        <p:nvPr/>
      </p:nvGrpSpPr>
      <p:grpSpPr>
        <a:xfrm>
          <a:off x="0" y="0"/>
          <a:ext cx="0" cy="0"/>
          <a:chOff x="0" y="0"/>
          <a:chExt cx="0" cy="0"/>
        </a:xfrm>
      </p:grpSpPr>
      <p:grpSp>
        <p:nvGrpSpPr>
          <p:cNvPr id="85" name="Google Shape;85;p4"/>
          <p:cNvGrpSpPr/>
          <p:nvPr/>
        </p:nvGrpSpPr>
        <p:grpSpPr>
          <a:xfrm>
            <a:off x="625966" y="299376"/>
            <a:ext cx="999312" cy="999312"/>
            <a:chOff x="348199" y="179450"/>
            <a:chExt cx="1116300" cy="1116300"/>
          </a:xfrm>
        </p:grpSpPr>
        <p:sp>
          <p:nvSpPr>
            <p:cNvPr id="86" name="Google Shape;86;p4"/>
            <p:cNvSpPr/>
            <p:nvPr/>
          </p:nvSpPr>
          <p:spPr>
            <a:xfrm rot="-5400000">
              <a:off x="574557" y="405788"/>
              <a:ext cx="663600" cy="663600"/>
            </a:xfrm>
            <a:prstGeom prst="pie">
              <a:avLst>
                <a:gd name="adj1" fmla="val 10792838"/>
                <a:gd name="adj2" fmla="val 16200000"/>
              </a:avLst>
            </a:prstGeom>
            <a:solidFill>
              <a:schemeClr val="dk2">
                <a:alpha val="1254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4"/>
            <p:cNvSpPr/>
            <p:nvPr/>
          </p:nvSpPr>
          <p:spPr>
            <a:xfrm rot="-5400000">
              <a:off x="348199" y="179450"/>
              <a:ext cx="1116300" cy="1116300"/>
            </a:xfrm>
            <a:prstGeom prst="pie">
              <a:avLst>
                <a:gd name="adj1" fmla="val 10792838"/>
                <a:gd name="adj2" fmla="val 16200000"/>
              </a:avLst>
            </a:prstGeom>
            <a:solidFill>
              <a:schemeClr val="dk2">
                <a:alpha val="1254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8" name="Google Shape;88;p4"/>
          <p:cNvSpPr txBox="1">
            <a:spLocks noGrp="1"/>
          </p:cNvSpPr>
          <p:nvPr>
            <p:ph type="title"/>
          </p:nvPr>
        </p:nvSpPr>
        <p:spPr>
          <a:xfrm>
            <a:off x="1303800" y="598575"/>
            <a:ext cx="7030500" cy="9993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89" name="Google Shape;89;p4"/>
          <p:cNvSpPr txBox="1">
            <a:spLocks noGrp="1"/>
          </p:cNvSpPr>
          <p:nvPr>
            <p:ph type="body" idx="1"/>
          </p:nvPr>
        </p:nvSpPr>
        <p:spPr>
          <a:xfrm>
            <a:off x="1303800" y="1990050"/>
            <a:ext cx="7030500" cy="25416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90" name="Google Shape;90;p4"/>
          <p:cNvSpPr txBox="1">
            <a:spLocks noGrp="1"/>
          </p:cNvSpPr>
          <p:nvPr>
            <p:ph type="sldNum" idx="12"/>
          </p:nvPr>
        </p:nvSpPr>
        <p:spPr>
          <a:xfrm>
            <a:off x="8451046" y="4736976"/>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91"/>
        <p:cNvGrpSpPr/>
        <p:nvPr/>
      </p:nvGrpSpPr>
      <p:grpSpPr>
        <a:xfrm>
          <a:off x="0" y="0"/>
          <a:ext cx="0" cy="0"/>
          <a:chOff x="0" y="0"/>
          <a:chExt cx="0" cy="0"/>
        </a:xfrm>
      </p:grpSpPr>
      <p:grpSp>
        <p:nvGrpSpPr>
          <p:cNvPr id="92" name="Google Shape;92;p5"/>
          <p:cNvGrpSpPr/>
          <p:nvPr/>
        </p:nvGrpSpPr>
        <p:grpSpPr>
          <a:xfrm>
            <a:off x="625966" y="299376"/>
            <a:ext cx="999312" cy="999312"/>
            <a:chOff x="348199" y="179450"/>
            <a:chExt cx="1116300" cy="1116300"/>
          </a:xfrm>
        </p:grpSpPr>
        <p:sp>
          <p:nvSpPr>
            <p:cNvPr id="93" name="Google Shape;93;p5"/>
            <p:cNvSpPr/>
            <p:nvPr/>
          </p:nvSpPr>
          <p:spPr>
            <a:xfrm rot="-5400000">
              <a:off x="574557" y="405788"/>
              <a:ext cx="663600" cy="663600"/>
            </a:xfrm>
            <a:prstGeom prst="pie">
              <a:avLst>
                <a:gd name="adj1" fmla="val 10792838"/>
                <a:gd name="adj2" fmla="val 16200000"/>
              </a:avLst>
            </a:prstGeom>
            <a:solidFill>
              <a:schemeClr val="dk2">
                <a:alpha val="1254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5"/>
            <p:cNvSpPr/>
            <p:nvPr/>
          </p:nvSpPr>
          <p:spPr>
            <a:xfrm rot="-5400000">
              <a:off x="348199" y="179450"/>
              <a:ext cx="1116300" cy="1116300"/>
            </a:xfrm>
            <a:prstGeom prst="pie">
              <a:avLst>
                <a:gd name="adj1" fmla="val 10792838"/>
                <a:gd name="adj2" fmla="val 16200000"/>
              </a:avLst>
            </a:prstGeom>
            <a:solidFill>
              <a:schemeClr val="dk2">
                <a:alpha val="1254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 name="Google Shape;95;p5"/>
          <p:cNvSpPr txBox="1">
            <a:spLocks noGrp="1"/>
          </p:cNvSpPr>
          <p:nvPr>
            <p:ph type="title"/>
          </p:nvPr>
        </p:nvSpPr>
        <p:spPr>
          <a:xfrm>
            <a:off x="1303800" y="598575"/>
            <a:ext cx="7030500" cy="9993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96" name="Google Shape;96;p5"/>
          <p:cNvSpPr txBox="1">
            <a:spLocks noGrp="1"/>
          </p:cNvSpPr>
          <p:nvPr>
            <p:ph type="body" idx="1"/>
          </p:nvPr>
        </p:nvSpPr>
        <p:spPr>
          <a:xfrm>
            <a:off x="1303800" y="1990050"/>
            <a:ext cx="3430500" cy="25416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97" name="Google Shape;97;p5"/>
          <p:cNvSpPr txBox="1">
            <a:spLocks noGrp="1"/>
          </p:cNvSpPr>
          <p:nvPr>
            <p:ph type="body" idx="2"/>
          </p:nvPr>
        </p:nvSpPr>
        <p:spPr>
          <a:xfrm>
            <a:off x="4903650" y="1990050"/>
            <a:ext cx="3430500" cy="25416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98" name="Google Shape;98;p5"/>
          <p:cNvSpPr txBox="1">
            <a:spLocks noGrp="1"/>
          </p:cNvSpPr>
          <p:nvPr>
            <p:ph type="sldNum" idx="12"/>
          </p:nvPr>
        </p:nvSpPr>
        <p:spPr>
          <a:xfrm>
            <a:off x="8451046" y="4736976"/>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99"/>
        <p:cNvGrpSpPr/>
        <p:nvPr/>
      </p:nvGrpSpPr>
      <p:grpSpPr>
        <a:xfrm>
          <a:off x="0" y="0"/>
          <a:ext cx="0" cy="0"/>
          <a:chOff x="0" y="0"/>
          <a:chExt cx="0" cy="0"/>
        </a:xfrm>
      </p:grpSpPr>
      <p:grpSp>
        <p:nvGrpSpPr>
          <p:cNvPr id="100" name="Google Shape;100;p6"/>
          <p:cNvGrpSpPr/>
          <p:nvPr/>
        </p:nvGrpSpPr>
        <p:grpSpPr>
          <a:xfrm>
            <a:off x="625966" y="299376"/>
            <a:ext cx="999312" cy="999312"/>
            <a:chOff x="348199" y="179450"/>
            <a:chExt cx="1116300" cy="1116300"/>
          </a:xfrm>
        </p:grpSpPr>
        <p:sp>
          <p:nvSpPr>
            <p:cNvPr id="101" name="Google Shape;101;p6"/>
            <p:cNvSpPr/>
            <p:nvPr/>
          </p:nvSpPr>
          <p:spPr>
            <a:xfrm rot="-5400000">
              <a:off x="574557" y="405788"/>
              <a:ext cx="663600" cy="663600"/>
            </a:xfrm>
            <a:prstGeom prst="pie">
              <a:avLst>
                <a:gd name="adj1" fmla="val 10792838"/>
                <a:gd name="adj2" fmla="val 16200000"/>
              </a:avLst>
            </a:prstGeom>
            <a:solidFill>
              <a:schemeClr val="dk2">
                <a:alpha val="1254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6"/>
            <p:cNvSpPr/>
            <p:nvPr/>
          </p:nvSpPr>
          <p:spPr>
            <a:xfrm rot="-5400000">
              <a:off x="348199" y="179450"/>
              <a:ext cx="1116300" cy="1116300"/>
            </a:xfrm>
            <a:prstGeom prst="pie">
              <a:avLst>
                <a:gd name="adj1" fmla="val 10792838"/>
                <a:gd name="adj2" fmla="val 16200000"/>
              </a:avLst>
            </a:prstGeom>
            <a:solidFill>
              <a:schemeClr val="dk2">
                <a:alpha val="1254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 name="Google Shape;103;p6"/>
          <p:cNvSpPr txBox="1">
            <a:spLocks noGrp="1"/>
          </p:cNvSpPr>
          <p:nvPr>
            <p:ph type="title"/>
          </p:nvPr>
        </p:nvSpPr>
        <p:spPr>
          <a:xfrm>
            <a:off x="1303800" y="598575"/>
            <a:ext cx="7030500" cy="9993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04" name="Google Shape;104;p6"/>
          <p:cNvSpPr txBox="1">
            <a:spLocks noGrp="1"/>
          </p:cNvSpPr>
          <p:nvPr>
            <p:ph type="sldNum" idx="12"/>
          </p:nvPr>
        </p:nvSpPr>
        <p:spPr>
          <a:xfrm>
            <a:off x="8451046" y="4736976"/>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105"/>
        <p:cNvGrpSpPr/>
        <p:nvPr/>
      </p:nvGrpSpPr>
      <p:grpSpPr>
        <a:xfrm>
          <a:off x="0" y="0"/>
          <a:ext cx="0" cy="0"/>
          <a:chOff x="0" y="0"/>
          <a:chExt cx="0" cy="0"/>
        </a:xfrm>
      </p:grpSpPr>
      <p:grpSp>
        <p:nvGrpSpPr>
          <p:cNvPr id="106" name="Google Shape;106;p7"/>
          <p:cNvGrpSpPr/>
          <p:nvPr/>
        </p:nvGrpSpPr>
        <p:grpSpPr>
          <a:xfrm>
            <a:off x="625966" y="299376"/>
            <a:ext cx="999312" cy="999312"/>
            <a:chOff x="348199" y="179450"/>
            <a:chExt cx="1116300" cy="1116300"/>
          </a:xfrm>
        </p:grpSpPr>
        <p:sp>
          <p:nvSpPr>
            <p:cNvPr id="107" name="Google Shape;107;p7"/>
            <p:cNvSpPr/>
            <p:nvPr/>
          </p:nvSpPr>
          <p:spPr>
            <a:xfrm rot="-5400000">
              <a:off x="574557" y="405788"/>
              <a:ext cx="663600" cy="663600"/>
            </a:xfrm>
            <a:prstGeom prst="pie">
              <a:avLst>
                <a:gd name="adj1" fmla="val 10792838"/>
                <a:gd name="adj2" fmla="val 16200000"/>
              </a:avLst>
            </a:prstGeom>
            <a:solidFill>
              <a:schemeClr val="dk2">
                <a:alpha val="1254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7"/>
            <p:cNvSpPr/>
            <p:nvPr/>
          </p:nvSpPr>
          <p:spPr>
            <a:xfrm rot="-5400000">
              <a:off x="348199" y="179450"/>
              <a:ext cx="1116300" cy="1116300"/>
            </a:xfrm>
            <a:prstGeom prst="pie">
              <a:avLst>
                <a:gd name="adj1" fmla="val 10792838"/>
                <a:gd name="adj2" fmla="val 16200000"/>
              </a:avLst>
            </a:prstGeom>
            <a:solidFill>
              <a:schemeClr val="dk2">
                <a:alpha val="1254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 name="Google Shape;109;p7"/>
          <p:cNvSpPr txBox="1">
            <a:spLocks noGrp="1"/>
          </p:cNvSpPr>
          <p:nvPr>
            <p:ph type="title"/>
          </p:nvPr>
        </p:nvSpPr>
        <p:spPr>
          <a:xfrm>
            <a:off x="1303800" y="598575"/>
            <a:ext cx="3312000" cy="15900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10" name="Google Shape;110;p7"/>
          <p:cNvSpPr txBox="1">
            <a:spLocks noGrp="1"/>
          </p:cNvSpPr>
          <p:nvPr>
            <p:ph type="body" idx="1"/>
          </p:nvPr>
        </p:nvSpPr>
        <p:spPr>
          <a:xfrm>
            <a:off x="1303800" y="2309675"/>
            <a:ext cx="3312000" cy="22218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111" name="Google Shape;111;p7"/>
          <p:cNvSpPr txBox="1">
            <a:spLocks noGrp="1"/>
          </p:cNvSpPr>
          <p:nvPr>
            <p:ph type="sldNum" idx="12"/>
          </p:nvPr>
        </p:nvSpPr>
        <p:spPr>
          <a:xfrm>
            <a:off x="8451046" y="4736976"/>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chemeClr val="dk1"/>
        </a:solidFill>
        <a:effectLst/>
      </p:bgPr>
    </p:bg>
    <p:spTree>
      <p:nvGrpSpPr>
        <p:cNvPr id="1" name="Shape 112"/>
        <p:cNvGrpSpPr/>
        <p:nvPr/>
      </p:nvGrpSpPr>
      <p:grpSpPr>
        <a:xfrm>
          <a:off x="0" y="0"/>
          <a:ext cx="0" cy="0"/>
          <a:chOff x="0" y="0"/>
          <a:chExt cx="0" cy="0"/>
        </a:xfrm>
      </p:grpSpPr>
      <p:grpSp>
        <p:nvGrpSpPr>
          <p:cNvPr id="113" name="Google Shape;113;p8"/>
          <p:cNvGrpSpPr/>
          <p:nvPr/>
        </p:nvGrpSpPr>
        <p:grpSpPr>
          <a:xfrm>
            <a:off x="6866714" y="1306"/>
            <a:ext cx="2267451" cy="2601690"/>
            <a:chOff x="6790514" y="1306"/>
            <a:chExt cx="2267451" cy="2601690"/>
          </a:xfrm>
        </p:grpSpPr>
        <p:grpSp>
          <p:nvGrpSpPr>
            <p:cNvPr id="114" name="Google Shape;114;p8"/>
            <p:cNvGrpSpPr/>
            <p:nvPr/>
          </p:nvGrpSpPr>
          <p:grpSpPr>
            <a:xfrm>
              <a:off x="7067465" y="1306"/>
              <a:ext cx="1990500" cy="1990200"/>
              <a:chOff x="7067465" y="1306"/>
              <a:chExt cx="1990500" cy="1990200"/>
            </a:xfrm>
          </p:grpSpPr>
          <p:sp>
            <p:nvSpPr>
              <p:cNvPr id="115" name="Google Shape;115;p8"/>
              <p:cNvSpPr/>
              <p:nvPr/>
            </p:nvSpPr>
            <p:spPr>
              <a:xfrm rot="-8648551">
                <a:off x="7594313" y="527721"/>
                <a:ext cx="937226" cy="937226"/>
              </a:xfrm>
              <a:prstGeom prst="ellipse">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8"/>
              <p:cNvSpPr/>
              <p:nvPr/>
            </p:nvSpPr>
            <p:spPr>
              <a:xfrm rot="-8648551">
                <a:off x="7594313" y="527721"/>
                <a:ext cx="937226" cy="937226"/>
              </a:xfrm>
              <a:prstGeom prst="pie">
                <a:avLst>
                  <a:gd name="adj1" fmla="val 19376841"/>
                  <a:gd name="adj2" fmla="val 12313574"/>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8"/>
              <p:cNvSpPr/>
              <p:nvPr/>
            </p:nvSpPr>
            <p:spPr>
              <a:xfrm rot="-8649154">
                <a:off x="7349891" y="283705"/>
                <a:ext cx="1425647" cy="1425404"/>
              </a:xfrm>
              <a:prstGeom prst="ellipse">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 name="Google Shape;118;p8"/>
            <p:cNvGrpSpPr/>
            <p:nvPr/>
          </p:nvGrpSpPr>
          <p:grpSpPr>
            <a:xfrm>
              <a:off x="8207126" y="1807996"/>
              <a:ext cx="795000" cy="795000"/>
              <a:chOff x="8207126" y="1807996"/>
              <a:chExt cx="795000" cy="795000"/>
            </a:xfrm>
          </p:grpSpPr>
          <p:sp>
            <p:nvSpPr>
              <p:cNvPr id="119" name="Google Shape;119;p8"/>
              <p:cNvSpPr/>
              <p:nvPr/>
            </p:nvSpPr>
            <p:spPr>
              <a:xfrm rot="2152054">
                <a:off x="8319942" y="1920813"/>
                <a:ext cx="569367" cy="569367"/>
              </a:xfrm>
              <a:prstGeom prst="ellipse">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8"/>
              <p:cNvSpPr/>
              <p:nvPr/>
            </p:nvSpPr>
            <p:spPr>
              <a:xfrm rot="2150259">
                <a:off x="8408218" y="2008610"/>
                <a:ext cx="393004" cy="393004"/>
              </a:xfrm>
              <a:prstGeom prst="ellipse">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8"/>
              <p:cNvSpPr/>
              <p:nvPr/>
            </p:nvSpPr>
            <p:spPr>
              <a:xfrm rot="2150259">
                <a:off x="8408218" y="2008610"/>
                <a:ext cx="393004" cy="393004"/>
              </a:xfrm>
              <a:prstGeom prst="pie">
                <a:avLst>
                  <a:gd name="adj1" fmla="val 5699893"/>
                  <a:gd name="adj2" fmla="val 12313574"/>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 name="Google Shape;122;p8"/>
            <p:cNvGrpSpPr/>
            <p:nvPr/>
          </p:nvGrpSpPr>
          <p:grpSpPr>
            <a:xfrm>
              <a:off x="6790514" y="118857"/>
              <a:ext cx="548700" cy="548700"/>
              <a:chOff x="6790514" y="118857"/>
              <a:chExt cx="548700" cy="548700"/>
            </a:xfrm>
          </p:grpSpPr>
          <p:sp>
            <p:nvSpPr>
              <p:cNvPr id="123" name="Google Shape;123;p8"/>
              <p:cNvSpPr/>
              <p:nvPr/>
            </p:nvSpPr>
            <p:spPr>
              <a:xfrm rot="2150259">
                <a:off x="6868362" y="196705"/>
                <a:ext cx="393004" cy="393004"/>
              </a:xfrm>
              <a:prstGeom prst="ellipse">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8"/>
              <p:cNvSpPr/>
              <p:nvPr/>
            </p:nvSpPr>
            <p:spPr>
              <a:xfrm rot="2150259">
                <a:off x="6868362" y="196705"/>
                <a:ext cx="393004" cy="393004"/>
              </a:xfrm>
              <a:prstGeom prst="pie">
                <a:avLst>
                  <a:gd name="adj1" fmla="val 5699893"/>
                  <a:gd name="adj2" fmla="val 12313574"/>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25" name="Google Shape;125;p8"/>
          <p:cNvSpPr txBox="1">
            <a:spLocks noGrp="1"/>
          </p:cNvSpPr>
          <p:nvPr>
            <p:ph type="title"/>
          </p:nvPr>
        </p:nvSpPr>
        <p:spPr>
          <a:xfrm>
            <a:off x="824000" y="763600"/>
            <a:ext cx="5857800" cy="3573300"/>
          </a:xfrm>
          <a:prstGeom prst="rect">
            <a:avLst/>
          </a:prstGeom>
        </p:spPr>
        <p:txBody>
          <a:bodyPr spcFirstLastPara="1" wrap="square" lIns="91425" tIns="91425" rIns="91425" bIns="91425" anchor="ctr" anchorCtr="0">
            <a:norm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a:endParaRPr/>
          </a:p>
        </p:txBody>
      </p:sp>
      <p:sp>
        <p:nvSpPr>
          <p:cNvPr id="126" name="Google Shape;126;p8"/>
          <p:cNvSpPr txBox="1">
            <a:spLocks noGrp="1"/>
          </p:cNvSpPr>
          <p:nvPr>
            <p:ph type="sldNum" idx="12"/>
          </p:nvPr>
        </p:nvSpPr>
        <p:spPr>
          <a:xfrm>
            <a:off x="8451046" y="4736976"/>
            <a:ext cx="548700" cy="393600"/>
          </a:xfrm>
          <a:prstGeom prst="rect">
            <a:avLst/>
          </a:prstGeom>
        </p:spPr>
        <p:txBody>
          <a:bodyPr spcFirstLastPara="1" wrap="square" lIns="91425" tIns="91425" rIns="91425" bIns="91425" anchor="ctr" anchorCtr="0">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127"/>
        <p:cNvGrpSpPr/>
        <p:nvPr/>
      </p:nvGrpSpPr>
      <p:grpSpPr>
        <a:xfrm>
          <a:off x="0" y="0"/>
          <a:ext cx="0" cy="0"/>
          <a:chOff x="0" y="0"/>
          <a:chExt cx="0" cy="0"/>
        </a:xfrm>
      </p:grpSpPr>
      <p:grpSp>
        <p:nvGrpSpPr>
          <p:cNvPr id="128" name="Google Shape;128;p9"/>
          <p:cNvGrpSpPr/>
          <p:nvPr/>
        </p:nvGrpSpPr>
        <p:grpSpPr>
          <a:xfrm>
            <a:off x="625966" y="299376"/>
            <a:ext cx="999312" cy="999312"/>
            <a:chOff x="348199" y="179450"/>
            <a:chExt cx="1116300" cy="1116300"/>
          </a:xfrm>
        </p:grpSpPr>
        <p:sp>
          <p:nvSpPr>
            <p:cNvPr id="129" name="Google Shape;129;p9"/>
            <p:cNvSpPr/>
            <p:nvPr/>
          </p:nvSpPr>
          <p:spPr>
            <a:xfrm rot="-5400000">
              <a:off x="574557" y="405788"/>
              <a:ext cx="663600" cy="663600"/>
            </a:xfrm>
            <a:prstGeom prst="pie">
              <a:avLst>
                <a:gd name="adj1" fmla="val 10792838"/>
                <a:gd name="adj2" fmla="val 16200000"/>
              </a:avLst>
            </a:prstGeom>
            <a:solidFill>
              <a:schemeClr val="dk2">
                <a:alpha val="1254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9"/>
            <p:cNvSpPr/>
            <p:nvPr/>
          </p:nvSpPr>
          <p:spPr>
            <a:xfrm rot="-5400000">
              <a:off x="348199" y="179450"/>
              <a:ext cx="1116300" cy="1116300"/>
            </a:xfrm>
            <a:prstGeom prst="pie">
              <a:avLst>
                <a:gd name="adj1" fmla="val 10792838"/>
                <a:gd name="adj2" fmla="val 16200000"/>
              </a:avLst>
            </a:prstGeom>
            <a:solidFill>
              <a:schemeClr val="dk2">
                <a:alpha val="1254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1" name="Google Shape;131;p9"/>
          <p:cNvSpPr txBox="1">
            <a:spLocks noGrp="1"/>
          </p:cNvSpPr>
          <p:nvPr>
            <p:ph type="title"/>
          </p:nvPr>
        </p:nvSpPr>
        <p:spPr>
          <a:xfrm>
            <a:off x="1303800" y="598575"/>
            <a:ext cx="3430500" cy="1990200"/>
          </a:xfrm>
          <a:prstGeom prst="rect">
            <a:avLst/>
          </a:prstGeom>
          <a:ln w="9525" cap="flat" cmpd="sng">
            <a:solidFill>
              <a:schemeClr val="lt1"/>
            </a:solidFill>
            <a:prstDash val="solid"/>
            <a:round/>
            <a:headEnd type="none" w="sm" len="sm"/>
            <a:tailEnd type="none" w="sm" len="sm"/>
          </a:ln>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32" name="Google Shape;132;p9"/>
          <p:cNvSpPr txBox="1">
            <a:spLocks noGrp="1"/>
          </p:cNvSpPr>
          <p:nvPr>
            <p:ph type="subTitle" idx="1"/>
          </p:nvPr>
        </p:nvSpPr>
        <p:spPr>
          <a:xfrm>
            <a:off x="1303800" y="2743203"/>
            <a:ext cx="3430500" cy="726000"/>
          </a:xfrm>
          <a:prstGeom prst="rect">
            <a:avLst/>
          </a:prstGeom>
          <a:ln w="9525" cap="flat" cmpd="sng">
            <a:solidFill>
              <a:schemeClr val="lt1"/>
            </a:solidFill>
            <a:prstDash val="solid"/>
            <a:round/>
            <a:headEnd type="none" w="sm" len="sm"/>
            <a:tailEnd type="none" w="sm" len="sm"/>
          </a:ln>
        </p:spPr>
        <p:txBody>
          <a:bodyPr spcFirstLastPara="1" wrap="square" lIns="91425" tIns="91425" rIns="91425" bIns="91425" anchor="t" anchorCtr="0">
            <a:norm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a:endParaRPr/>
          </a:p>
        </p:txBody>
      </p:sp>
      <p:sp>
        <p:nvSpPr>
          <p:cNvPr id="133" name="Google Shape;133;p9"/>
          <p:cNvSpPr txBox="1">
            <a:spLocks noGrp="1"/>
          </p:cNvSpPr>
          <p:nvPr>
            <p:ph type="body" idx="2"/>
          </p:nvPr>
        </p:nvSpPr>
        <p:spPr>
          <a:xfrm>
            <a:off x="4903700" y="661000"/>
            <a:ext cx="3430500" cy="3870600"/>
          </a:xfrm>
          <a:prstGeom prst="rect">
            <a:avLst/>
          </a:prstGeom>
          <a:ln w="9525" cap="flat" cmpd="sng">
            <a:solidFill>
              <a:schemeClr val="lt1"/>
            </a:solidFill>
            <a:prstDash val="solid"/>
            <a:round/>
            <a:headEnd type="none" w="sm" len="sm"/>
            <a:tailEnd type="none" w="sm" len="sm"/>
          </a:ln>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134" name="Google Shape;134;p9"/>
          <p:cNvSpPr txBox="1">
            <a:spLocks noGrp="1"/>
          </p:cNvSpPr>
          <p:nvPr>
            <p:ph type="sldNum" idx="12"/>
          </p:nvPr>
        </p:nvSpPr>
        <p:spPr>
          <a:xfrm>
            <a:off x="8451046" y="4736976"/>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135"/>
        <p:cNvGrpSpPr/>
        <p:nvPr/>
      </p:nvGrpSpPr>
      <p:grpSpPr>
        <a:xfrm>
          <a:off x="0" y="0"/>
          <a:ext cx="0" cy="0"/>
          <a:chOff x="0" y="0"/>
          <a:chExt cx="0" cy="0"/>
        </a:xfrm>
      </p:grpSpPr>
      <p:grpSp>
        <p:nvGrpSpPr>
          <p:cNvPr id="136" name="Google Shape;136;p10"/>
          <p:cNvGrpSpPr/>
          <p:nvPr/>
        </p:nvGrpSpPr>
        <p:grpSpPr>
          <a:xfrm>
            <a:off x="713373" y="3847119"/>
            <a:ext cx="825392" cy="825392"/>
            <a:chOff x="348199" y="179450"/>
            <a:chExt cx="1116300" cy="1116300"/>
          </a:xfrm>
        </p:grpSpPr>
        <p:sp>
          <p:nvSpPr>
            <p:cNvPr id="137" name="Google Shape;137;p10"/>
            <p:cNvSpPr/>
            <p:nvPr/>
          </p:nvSpPr>
          <p:spPr>
            <a:xfrm rot="-5400000">
              <a:off x="574557" y="405788"/>
              <a:ext cx="663600" cy="663600"/>
            </a:xfrm>
            <a:prstGeom prst="pie">
              <a:avLst>
                <a:gd name="adj1" fmla="val 10792838"/>
                <a:gd name="adj2" fmla="val 16200000"/>
              </a:avLst>
            </a:prstGeom>
            <a:solidFill>
              <a:schemeClr val="dk2">
                <a:alpha val="1254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10"/>
            <p:cNvSpPr/>
            <p:nvPr/>
          </p:nvSpPr>
          <p:spPr>
            <a:xfrm rot="-5400000">
              <a:off x="348199" y="179450"/>
              <a:ext cx="1116300" cy="1116300"/>
            </a:xfrm>
            <a:prstGeom prst="pie">
              <a:avLst>
                <a:gd name="adj1" fmla="val 10792838"/>
                <a:gd name="adj2" fmla="val 16200000"/>
              </a:avLst>
            </a:prstGeom>
            <a:solidFill>
              <a:schemeClr val="dk2">
                <a:alpha val="1254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9" name="Google Shape;139;p10"/>
          <p:cNvSpPr txBox="1">
            <a:spLocks noGrp="1"/>
          </p:cNvSpPr>
          <p:nvPr>
            <p:ph type="body" idx="1"/>
          </p:nvPr>
        </p:nvSpPr>
        <p:spPr>
          <a:xfrm>
            <a:off x="1303800" y="4138975"/>
            <a:ext cx="5843100" cy="534900"/>
          </a:xfrm>
          <a:prstGeom prst="rect">
            <a:avLst/>
          </a:prstGeom>
        </p:spPr>
        <p:txBody>
          <a:bodyPr spcFirstLastPara="1" wrap="square" lIns="91425" tIns="91425" rIns="91425" bIns="91425" anchor="t" anchorCtr="0">
            <a:normAutofit/>
          </a:bodyPr>
          <a:lstStyle>
            <a:lvl1pPr marL="457200" lvl="0" indent="-228600">
              <a:lnSpc>
                <a:spcPct val="100000"/>
              </a:lnSpc>
              <a:spcBef>
                <a:spcPts val="0"/>
              </a:spcBef>
              <a:spcAft>
                <a:spcPts val="0"/>
              </a:spcAft>
              <a:buSzPts val="1300"/>
              <a:buNone/>
              <a:defRPr/>
            </a:lvl1pPr>
          </a:lstStyle>
          <a:p>
            <a:endParaRPr/>
          </a:p>
        </p:txBody>
      </p:sp>
      <p:sp>
        <p:nvSpPr>
          <p:cNvPr id="140" name="Google Shape;140;p10"/>
          <p:cNvSpPr txBox="1">
            <a:spLocks noGrp="1"/>
          </p:cNvSpPr>
          <p:nvPr>
            <p:ph type="sldNum" idx="12"/>
          </p:nvPr>
        </p:nvSpPr>
        <p:spPr>
          <a:xfrm>
            <a:off x="8451046" y="4736976"/>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theme" Target="../theme/theme2.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slideLayout" Target="../slideLayouts/slideLayout23.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momentum">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2"/>
              </a:buClr>
              <a:buSzPts val="2800"/>
              <a:buFont typeface="Maven Pro"/>
              <a:buNone/>
              <a:defRPr sz="2800" b="1">
                <a:solidFill>
                  <a:schemeClr val="dk2"/>
                </a:solidFill>
                <a:latin typeface="Maven Pro"/>
                <a:ea typeface="Maven Pro"/>
                <a:cs typeface="Maven Pro"/>
                <a:sym typeface="Maven Pro"/>
              </a:defRPr>
            </a:lvl1pPr>
            <a:lvl2pPr lvl="1">
              <a:spcBef>
                <a:spcPts val="0"/>
              </a:spcBef>
              <a:spcAft>
                <a:spcPts val="0"/>
              </a:spcAft>
              <a:buClr>
                <a:schemeClr val="dk2"/>
              </a:buClr>
              <a:buSzPts val="2800"/>
              <a:buFont typeface="Maven Pro"/>
              <a:buNone/>
              <a:defRPr sz="2800" b="1">
                <a:solidFill>
                  <a:schemeClr val="dk2"/>
                </a:solidFill>
                <a:latin typeface="Maven Pro"/>
                <a:ea typeface="Maven Pro"/>
                <a:cs typeface="Maven Pro"/>
                <a:sym typeface="Maven Pro"/>
              </a:defRPr>
            </a:lvl2pPr>
            <a:lvl3pPr lvl="2">
              <a:spcBef>
                <a:spcPts val="0"/>
              </a:spcBef>
              <a:spcAft>
                <a:spcPts val="0"/>
              </a:spcAft>
              <a:buClr>
                <a:schemeClr val="dk2"/>
              </a:buClr>
              <a:buSzPts val="2800"/>
              <a:buFont typeface="Maven Pro"/>
              <a:buNone/>
              <a:defRPr sz="2800" b="1">
                <a:solidFill>
                  <a:schemeClr val="dk2"/>
                </a:solidFill>
                <a:latin typeface="Maven Pro"/>
                <a:ea typeface="Maven Pro"/>
                <a:cs typeface="Maven Pro"/>
                <a:sym typeface="Maven Pro"/>
              </a:defRPr>
            </a:lvl3pPr>
            <a:lvl4pPr lvl="3">
              <a:spcBef>
                <a:spcPts val="0"/>
              </a:spcBef>
              <a:spcAft>
                <a:spcPts val="0"/>
              </a:spcAft>
              <a:buClr>
                <a:schemeClr val="dk2"/>
              </a:buClr>
              <a:buSzPts val="2800"/>
              <a:buFont typeface="Maven Pro"/>
              <a:buNone/>
              <a:defRPr sz="2800" b="1">
                <a:solidFill>
                  <a:schemeClr val="dk2"/>
                </a:solidFill>
                <a:latin typeface="Maven Pro"/>
                <a:ea typeface="Maven Pro"/>
                <a:cs typeface="Maven Pro"/>
                <a:sym typeface="Maven Pro"/>
              </a:defRPr>
            </a:lvl4pPr>
            <a:lvl5pPr lvl="4">
              <a:spcBef>
                <a:spcPts val="0"/>
              </a:spcBef>
              <a:spcAft>
                <a:spcPts val="0"/>
              </a:spcAft>
              <a:buClr>
                <a:schemeClr val="dk2"/>
              </a:buClr>
              <a:buSzPts val="2800"/>
              <a:buFont typeface="Maven Pro"/>
              <a:buNone/>
              <a:defRPr sz="2800" b="1">
                <a:solidFill>
                  <a:schemeClr val="dk2"/>
                </a:solidFill>
                <a:latin typeface="Maven Pro"/>
                <a:ea typeface="Maven Pro"/>
                <a:cs typeface="Maven Pro"/>
                <a:sym typeface="Maven Pro"/>
              </a:defRPr>
            </a:lvl5pPr>
            <a:lvl6pPr lvl="5">
              <a:spcBef>
                <a:spcPts val="0"/>
              </a:spcBef>
              <a:spcAft>
                <a:spcPts val="0"/>
              </a:spcAft>
              <a:buClr>
                <a:schemeClr val="dk2"/>
              </a:buClr>
              <a:buSzPts val="2800"/>
              <a:buFont typeface="Maven Pro"/>
              <a:buNone/>
              <a:defRPr sz="2800" b="1">
                <a:solidFill>
                  <a:schemeClr val="dk2"/>
                </a:solidFill>
                <a:latin typeface="Maven Pro"/>
                <a:ea typeface="Maven Pro"/>
                <a:cs typeface="Maven Pro"/>
                <a:sym typeface="Maven Pro"/>
              </a:defRPr>
            </a:lvl6pPr>
            <a:lvl7pPr lvl="6">
              <a:spcBef>
                <a:spcPts val="0"/>
              </a:spcBef>
              <a:spcAft>
                <a:spcPts val="0"/>
              </a:spcAft>
              <a:buClr>
                <a:schemeClr val="dk2"/>
              </a:buClr>
              <a:buSzPts val="2800"/>
              <a:buFont typeface="Maven Pro"/>
              <a:buNone/>
              <a:defRPr sz="2800" b="1">
                <a:solidFill>
                  <a:schemeClr val="dk2"/>
                </a:solidFill>
                <a:latin typeface="Maven Pro"/>
                <a:ea typeface="Maven Pro"/>
                <a:cs typeface="Maven Pro"/>
                <a:sym typeface="Maven Pro"/>
              </a:defRPr>
            </a:lvl7pPr>
            <a:lvl8pPr lvl="7">
              <a:spcBef>
                <a:spcPts val="0"/>
              </a:spcBef>
              <a:spcAft>
                <a:spcPts val="0"/>
              </a:spcAft>
              <a:buClr>
                <a:schemeClr val="dk2"/>
              </a:buClr>
              <a:buSzPts val="2800"/>
              <a:buFont typeface="Maven Pro"/>
              <a:buNone/>
              <a:defRPr sz="2800" b="1">
                <a:solidFill>
                  <a:schemeClr val="dk2"/>
                </a:solidFill>
                <a:latin typeface="Maven Pro"/>
                <a:ea typeface="Maven Pro"/>
                <a:cs typeface="Maven Pro"/>
                <a:sym typeface="Maven Pro"/>
              </a:defRPr>
            </a:lvl8pPr>
            <a:lvl9pPr lvl="8">
              <a:spcBef>
                <a:spcPts val="0"/>
              </a:spcBef>
              <a:spcAft>
                <a:spcPts val="0"/>
              </a:spcAft>
              <a:buClr>
                <a:schemeClr val="dk2"/>
              </a:buClr>
              <a:buSzPts val="2800"/>
              <a:buFont typeface="Maven Pro"/>
              <a:buNone/>
              <a:defRPr sz="2800" b="1">
                <a:solidFill>
                  <a:schemeClr val="dk2"/>
                </a:solidFill>
                <a:latin typeface="Maven Pro"/>
                <a:ea typeface="Maven Pro"/>
                <a:cs typeface="Maven Pro"/>
                <a:sym typeface="Maven Pro"/>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11150">
              <a:lnSpc>
                <a:spcPct val="115000"/>
              </a:lnSpc>
              <a:spcBef>
                <a:spcPts val="0"/>
              </a:spcBef>
              <a:spcAft>
                <a:spcPts val="0"/>
              </a:spcAft>
              <a:buClr>
                <a:schemeClr val="dk2"/>
              </a:buClr>
              <a:buSzPts val="1300"/>
              <a:buFont typeface="Nunito"/>
              <a:buChar char="●"/>
              <a:defRPr sz="1300">
                <a:solidFill>
                  <a:schemeClr val="dk2"/>
                </a:solidFill>
                <a:latin typeface="Nunito"/>
                <a:ea typeface="Nunito"/>
                <a:cs typeface="Nunito"/>
                <a:sym typeface="Nunito"/>
              </a:defRPr>
            </a:lvl1pPr>
            <a:lvl2pPr marL="914400" lvl="1" indent="-29845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2pPr>
            <a:lvl3pPr marL="1371600" lvl="2" indent="-29845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3pPr>
            <a:lvl4pPr marL="1828800" lvl="3" indent="-29845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4pPr>
            <a:lvl5pPr marL="2286000" lvl="4" indent="-29845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5pPr>
            <a:lvl6pPr marL="2743200" lvl="5" indent="-29845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6pPr>
            <a:lvl7pPr marL="3200400" lvl="6" indent="-29845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7pPr>
            <a:lvl8pPr marL="3657600" lvl="7" indent="-29845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8pPr>
            <a:lvl9pPr marL="4114800" lvl="8" indent="-29845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9pPr>
          </a:lstStyle>
          <a:p>
            <a:endParaRPr/>
          </a:p>
        </p:txBody>
      </p:sp>
      <p:sp>
        <p:nvSpPr>
          <p:cNvPr id="8" name="Google Shape;8;p1"/>
          <p:cNvSpPr txBox="1">
            <a:spLocks noGrp="1"/>
          </p:cNvSpPr>
          <p:nvPr>
            <p:ph type="sldNum" idx="12"/>
          </p:nvPr>
        </p:nvSpPr>
        <p:spPr>
          <a:xfrm>
            <a:off x="8451046" y="4736976"/>
            <a:ext cx="548700" cy="393600"/>
          </a:xfrm>
          <a:prstGeom prst="rect">
            <a:avLst/>
          </a:prstGeom>
          <a:noFill/>
          <a:ln>
            <a:noFill/>
          </a:ln>
        </p:spPr>
        <p:txBody>
          <a:bodyPr spcFirstLastPara="1" wrap="square" lIns="91425" tIns="91425" rIns="91425" bIns="91425" anchor="ctr" anchorCtr="0">
            <a:normAutofit/>
          </a:bodyPr>
          <a:lstStyle>
            <a:lvl1pPr lvl="0" algn="r">
              <a:buNone/>
              <a:defRPr sz="900">
                <a:solidFill>
                  <a:schemeClr val="dk2"/>
                </a:solidFill>
                <a:latin typeface="Nunito"/>
                <a:ea typeface="Nunito"/>
                <a:cs typeface="Nunito"/>
                <a:sym typeface="Nunito"/>
              </a:defRPr>
            </a:lvl1pPr>
            <a:lvl2pPr lvl="1" algn="r">
              <a:buNone/>
              <a:defRPr sz="900">
                <a:solidFill>
                  <a:schemeClr val="dk2"/>
                </a:solidFill>
                <a:latin typeface="Nunito"/>
                <a:ea typeface="Nunito"/>
                <a:cs typeface="Nunito"/>
                <a:sym typeface="Nunito"/>
              </a:defRPr>
            </a:lvl2pPr>
            <a:lvl3pPr lvl="2" algn="r">
              <a:buNone/>
              <a:defRPr sz="900">
                <a:solidFill>
                  <a:schemeClr val="dk2"/>
                </a:solidFill>
                <a:latin typeface="Nunito"/>
                <a:ea typeface="Nunito"/>
                <a:cs typeface="Nunito"/>
                <a:sym typeface="Nunito"/>
              </a:defRPr>
            </a:lvl3pPr>
            <a:lvl4pPr lvl="3" algn="r">
              <a:buNone/>
              <a:defRPr sz="900">
                <a:solidFill>
                  <a:schemeClr val="dk2"/>
                </a:solidFill>
                <a:latin typeface="Nunito"/>
                <a:ea typeface="Nunito"/>
                <a:cs typeface="Nunito"/>
                <a:sym typeface="Nunito"/>
              </a:defRPr>
            </a:lvl4pPr>
            <a:lvl5pPr lvl="4" algn="r">
              <a:buNone/>
              <a:defRPr sz="900">
                <a:solidFill>
                  <a:schemeClr val="dk2"/>
                </a:solidFill>
                <a:latin typeface="Nunito"/>
                <a:ea typeface="Nunito"/>
                <a:cs typeface="Nunito"/>
                <a:sym typeface="Nunito"/>
              </a:defRPr>
            </a:lvl5pPr>
            <a:lvl6pPr lvl="5" algn="r">
              <a:buNone/>
              <a:defRPr sz="900">
                <a:solidFill>
                  <a:schemeClr val="dk2"/>
                </a:solidFill>
                <a:latin typeface="Nunito"/>
                <a:ea typeface="Nunito"/>
                <a:cs typeface="Nunito"/>
                <a:sym typeface="Nunito"/>
              </a:defRPr>
            </a:lvl6pPr>
            <a:lvl7pPr lvl="6" algn="r">
              <a:buNone/>
              <a:defRPr sz="900">
                <a:solidFill>
                  <a:schemeClr val="dk2"/>
                </a:solidFill>
                <a:latin typeface="Nunito"/>
                <a:ea typeface="Nunito"/>
                <a:cs typeface="Nunito"/>
                <a:sym typeface="Nunito"/>
              </a:defRPr>
            </a:lvl7pPr>
            <a:lvl8pPr lvl="7" algn="r">
              <a:buNone/>
              <a:defRPr sz="900">
                <a:solidFill>
                  <a:schemeClr val="dk2"/>
                </a:solidFill>
                <a:latin typeface="Nunito"/>
                <a:ea typeface="Nunito"/>
                <a:cs typeface="Nunito"/>
                <a:sym typeface="Nunito"/>
              </a:defRPr>
            </a:lvl8pPr>
            <a:lvl9pPr lvl="8" algn="r">
              <a:buNone/>
              <a:defRPr sz="900">
                <a:solidFill>
                  <a:schemeClr val="dk2"/>
                </a:solidFill>
                <a:latin typeface="Nunito"/>
                <a:ea typeface="Nunito"/>
                <a:cs typeface="Nunito"/>
                <a:sym typeface="Nunito"/>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73"/>
        <p:cNvGrpSpPr/>
        <p:nvPr/>
      </p:nvGrpSpPr>
      <p:grpSpPr>
        <a:xfrm>
          <a:off x="0" y="0"/>
          <a:ext cx="0" cy="0"/>
          <a:chOff x="0" y="0"/>
          <a:chExt cx="0" cy="0"/>
        </a:xfrm>
      </p:grpSpPr>
      <p:sp>
        <p:nvSpPr>
          <p:cNvPr id="274" name="Google Shape;274;p13"/>
          <p:cNvSpPr txBox="1">
            <a:spLocks noGrp="1"/>
          </p:cNvSpPr>
          <p:nvPr>
            <p:ph type="title"/>
          </p:nvPr>
        </p:nvSpPr>
        <p:spPr>
          <a:xfrm>
            <a:off x="628650" y="273844"/>
            <a:ext cx="7886700" cy="994172"/>
          </a:xfrm>
          <a:prstGeom prst="rect">
            <a:avLst/>
          </a:prstGeom>
          <a:noFill/>
          <a:ln>
            <a:noFill/>
          </a:ln>
        </p:spPr>
        <p:txBody>
          <a:bodyPr spcFirstLastPara="1" wrap="square" lIns="68575" tIns="34275" rIns="68575" bIns="34275" anchor="ctr" anchorCtr="0">
            <a:normAutofit/>
          </a:bodyPr>
          <a:lstStyle>
            <a:lvl1pPr marR="0" lvl="0" algn="l" rtl="0">
              <a:lnSpc>
                <a:spcPct val="90000"/>
              </a:lnSpc>
              <a:spcBef>
                <a:spcPts val="0"/>
              </a:spcBef>
              <a:spcAft>
                <a:spcPts val="0"/>
              </a:spcAft>
              <a:buClr>
                <a:schemeClr val="dk1"/>
              </a:buClr>
              <a:buSzPts val="3300"/>
              <a:buFont typeface="Calibri"/>
              <a:buNone/>
              <a:defRPr sz="3300" b="0" i="0" u="none" strike="noStrike" cap="none">
                <a:solidFill>
                  <a:schemeClr val="dk1"/>
                </a:solidFill>
                <a:latin typeface="Calibri"/>
                <a:ea typeface="Calibri"/>
                <a:cs typeface="Calibri"/>
                <a:sym typeface="Calibri"/>
              </a:defRPr>
            </a:lvl1pPr>
            <a:lvl2pPr lvl="1">
              <a:spcBef>
                <a:spcPts val="0"/>
              </a:spcBef>
              <a:spcAft>
                <a:spcPts val="0"/>
              </a:spcAft>
              <a:buSzPts val="1100"/>
              <a:buNone/>
              <a:defRPr sz="1400"/>
            </a:lvl2pPr>
            <a:lvl3pPr lvl="2">
              <a:spcBef>
                <a:spcPts val="0"/>
              </a:spcBef>
              <a:spcAft>
                <a:spcPts val="0"/>
              </a:spcAft>
              <a:buSzPts val="1100"/>
              <a:buNone/>
              <a:defRPr sz="1400"/>
            </a:lvl3pPr>
            <a:lvl4pPr lvl="3">
              <a:spcBef>
                <a:spcPts val="0"/>
              </a:spcBef>
              <a:spcAft>
                <a:spcPts val="0"/>
              </a:spcAft>
              <a:buSzPts val="1100"/>
              <a:buNone/>
              <a:defRPr sz="1400"/>
            </a:lvl4pPr>
            <a:lvl5pPr lvl="4">
              <a:spcBef>
                <a:spcPts val="0"/>
              </a:spcBef>
              <a:spcAft>
                <a:spcPts val="0"/>
              </a:spcAft>
              <a:buSzPts val="1100"/>
              <a:buNone/>
              <a:defRPr sz="1400"/>
            </a:lvl5pPr>
            <a:lvl6pPr lvl="5">
              <a:spcBef>
                <a:spcPts val="0"/>
              </a:spcBef>
              <a:spcAft>
                <a:spcPts val="0"/>
              </a:spcAft>
              <a:buSzPts val="1100"/>
              <a:buNone/>
              <a:defRPr sz="1400"/>
            </a:lvl6pPr>
            <a:lvl7pPr lvl="6">
              <a:spcBef>
                <a:spcPts val="0"/>
              </a:spcBef>
              <a:spcAft>
                <a:spcPts val="0"/>
              </a:spcAft>
              <a:buSzPts val="1100"/>
              <a:buNone/>
              <a:defRPr sz="1400"/>
            </a:lvl7pPr>
            <a:lvl8pPr lvl="7">
              <a:spcBef>
                <a:spcPts val="0"/>
              </a:spcBef>
              <a:spcAft>
                <a:spcPts val="0"/>
              </a:spcAft>
              <a:buSzPts val="1100"/>
              <a:buNone/>
              <a:defRPr sz="1400"/>
            </a:lvl8pPr>
            <a:lvl9pPr lvl="8">
              <a:spcBef>
                <a:spcPts val="0"/>
              </a:spcBef>
              <a:spcAft>
                <a:spcPts val="0"/>
              </a:spcAft>
              <a:buSzPts val="1100"/>
              <a:buNone/>
              <a:defRPr sz="1400"/>
            </a:lvl9pPr>
          </a:lstStyle>
          <a:p>
            <a:endParaRPr/>
          </a:p>
        </p:txBody>
      </p:sp>
      <p:sp>
        <p:nvSpPr>
          <p:cNvPr id="275" name="Google Shape;275;p13"/>
          <p:cNvSpPr txBox="1">
            <a:spLocks noGrp="1"/>
          </p:cNvSpPr>
          <p:nvPr>
            <p:ph type="body" idx="1"/>
          </p:nvPr>
        </p:nvSpPr>
        <p:spPr>
          <a:xfrm>
            <a:off x="628650" y="1369219"/>
            <a:ext cx="7886700" cy="3263504"/>
          </a:xfrm>
          <a:prstGeom prst="rect">
            <a:avLst/>
          </a:prstGeom>
          <a:noFill/>
          <a:ln>
            <a:noFill/>
          </a:ln>
        </p:spPr>
        <p:txBody>
          <a:bodyPr spcFirstLastPara="1" wrap="square" lIns="68575" tIns="34275" rIns="68575" bIns="34275" anchor="t" anchorCtr="0">
            <a:normAutofit/>
          </a:bodyPr>
          <a:lstStyle>
            <a:lvl1pPr marL="457200" marR="0" lvl="0" indent="-361950" algn="l" rtl="0">
              <a:lnSpc>
                <a:spcPct val="90000"/>
              </a:lnSpc>
              <a:spcBef>
                <a:spcPts val="800"/>
              </a:spcBef>
              <a:spcAft>
                <a:spcPts val="0"/>
              </a:spcAft>
              <a:buClr>
                <a:schemeClr val="dk1"/>
              </a:buClr>
              <a:buSzPts val="2100"/>
              <a:buFont typeface="Arial"/>
              <a:buChar char="•"/>
              <a:defRPr sz="2100" b="0" i="0" u="none" strike="noStrike" cap="none">
                <a:solidFill>
                  <a:schemeClr val="dk1"/>
                </a:solidFill>
                <a:latin typeface="Calibri"/>
                <a:ea typeface="Calibri"/>
                <a:cs typeface="Calibri"/>
                <a:sym typeface="Calibri"/>
              </a:defRPr>
            </a:lvl1pPr>
            <a:lvl2pPr marL="914400" marR="0" lvl="1" indent="-342900" algn="l" rtl="0">
              <a:lnSpc>
                <a:spcPct val="90000"/>
              </a:lnSpc>
              <a:spcBef>
                <a:spcPts val="4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2pPr>
            <a:lvl3pPr marL="1371600" marR="0" lvl="2" indent="-323850" algn="l" rtl="0">
              <a:lnSpc>
                <a:spcPct val="90000"/>
              </a:lnSpc>
              <a:spcBef>
                <a:spcPts val="400"/>
              </a:spcBef>
              <a:spcAft>
                <a:spcPts val="0"/>
              </a:spcAft>
              <a:buClr>
                <a:schemeClr val="dk1"/>
              </a:buClr>
              <a:buSzPts val="1500"/>
              <a:buFont typeface="Arial"/>
              <a:buChar char="•"/>
              <a:defRPr sz="1500" b="0" i="0" u="none" strike="noStrike" cap="none">
                <a:solidFill>
                  <a:schemeClr val="dk1"/>
                </a:solidFill>
                <a:latin typeface="Calibri"/>
                <a:ea typeface="Calibri"/>
                <a:cs typeface="Calibri"/>
                <a:sym typeface="Calibri"/>
              </a:defRPr>
            </a:lvl3pPr>
            <a:lvl4pPr marL="1828800" marR="0" lvl="3"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Calibri"/>
                <a:ea typeface="Calibri"/>
                <a:cs typeface="Calibri"/>
                <a:sym typeface="Calibri"/>
              </a:defRPr>
            </a:lvl4pPr>
            <a:lvl5pPr marL="2286000" marR="0" lvl="4"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Calibri"/>
                <a:ea typeface="Calibri"/>
                <a:cs typeface="Calibri"/>
                <a:sym typeface="Calibri"/>
              </a:defRPr>
            </a:lvl5pPr>
            <a:lvl6pPr marL="2743200" marR="0" lvl="5"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Calibri"/>
                <a:ea typeface="Calibri"/>
                <a:cs typeface="Calibri"/>
                <a:sym typeface="Calibri"/>
              </a:defRPr>
            </a:lvl6pPr>
            <a:lvl7pPr marL="3200400" marR="0" lvl="6"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Calibri"/>
                <a:ea typeface="Calibri"/>
                <a:cs typeface="Calibri"/>
                <a:sym typeface="Calibri"/>
              </a:defRPr>
            </a:lvl7pPr>
            <a:lvl8pPr marL="3657600" marR="0" lvl="7"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Calibri"/>
                <a:ea typeface="Calibri"/>
                <a:cs typeface="Calibri"/>
                <a:sym typeface="Calibri"/>
              </a:defRPr>
            </a:lvl8pPr>
            <a:lvl9pPr marL="4114800" marR="0" lvl="8"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Calibri"/>
                <a:ea typeface="Calibri"/>
                <a:cs typeface="Calibri"/>
                <a:sym typeface="Calibri"/>
              </a:defRPr>
            </a:lvl9pPr>
          </a:lstStyle>
          <a:p>
            <a:endParaRPr/>
          </a:p>
        </p:txBody>
      </p:sp>
      <p:sp>
        <p:nvSpPr>
          <p:cNvPr id="276" name="Google Shape;276;p13"/>
          <p:cNvSpPr txBox="1">
            <a:spLocks noGrp="1"/>
          </p:cNvSpPr>
          <p:nvPr>
            <p:ph type="dt" idx="10"/>
          </p:nvPr>
        </p:nvSpPr>
        <p:spPr>
          <a:xfrm>
            <a:off x="628650" y="4767263"/>
            <a:ext cx="2057400" cy="273844"/>
          </a:xfrm>
          <a:prstGeom prst="rect">
            <a:avLst/>
          </a:prstGeom>
          <a:noFill/>
          <a:ln>
            <a:noFill/>
          </a:ln>
        </p:spPr>
        <p:txBody>
          <a:bodyPr spcFirstLastPara="1" wrap="square" lIns="68575" tIns="34275" rIns="68575" bIns="34275" anchor="ctr" anchorCtr="0">
            <a:noAutofit/>
          </a:bodyPr>
          <a:lstStyle>
            <a:lvl1pPr marR="0" lvl="0" algn="l" rtl="0">
              <a:spcBef>
                <a:spcPts val="0"/>
              </a:spcBef>
              <a:spcAft>
                <a:spcPts val="0"/>
              </a:spcAft>
              <a:buSzPts val="1100"/>
              <a:buNone/>
              <a:defRPr sz="9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9pPr>
          </a:lstStyle>
          <a:p>
            <a:endParaRPr/>
          </a:p>
        </p:txBody>
      </p:sp>
      <p:sp>
        <p:nvSpPr>
          <p:cNvPr id="277" name="Google Shape;277;p13"/>
          <p:cNvSpPr txBox="1">
            <a:spLocks noGrp="1"/>
          </p:cNvSpPr>
          <p:nvPr>
            <p:ph type="ftr" idx="11"/>
          </p:nvPr>
        </p:nvSpPr>
        <p:spPr>
          <a:xfrm>
            <a:off x="3028950" y="4767263"/>
            <a:ext cx="3086100" cy="273844"/>
          </a:xfrm>
          <a:prstGeom prst="rect">
            <a:avLst/>
          </a:prstGeom>
          <a:noFill/>
          <a:ln>
            <a:noFill/>
          </a:ln>
        </p:spPr>
        <p:txBody>
          <a:bodyPr spcFirstLastPara="1" wrap="square" lIns="68575" tIns="34275" rIns="68575" bIns="34275" anchor="ctr" anchorCtr="0">
            <a:noAutofit/>
          </a:bodyPr>
          <a:lstStyle>
            <a:lvl1pPr marR="0" lvl="0" algn="ctr" rtl="0">
              <a:spcBef>
                <a:spcPts val="0"/>
              </a:spcBef>
              <a:spcAft>
                <a:spcPts val="0"/>
              </a:spcAft>
              <a:buSzPts val="1100"/>
              <a:buNone/>
              <a:defRPr sz="9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9pPr>
          </a:lstStyle>
          <a:p>
            <a:endParaRPr/>
          </a:p>
        </p:txBody>
      </p:sp>
      <p:sp>
        <p:nvSpPr>
          <p:cNvPr id="278" name="Google Shape;278;p13"/>
          <p:cNvSpPr txBox="1">
            <a:spLocks noGrp="1"/>
          </p:cNvSpPr>
          <p:nvPr>
            <p:ph type="sldNum" idx="12"/>
          </p:nvPr>
        </p:nvSpPr>
        <p:spPr>
          <a:xfrm>
            <a:off x="6457950" y="4767263"/>
            <a:ext cx="2057400" cy="273844"/>
          </a:xfrm>
          <a:prstGeom prst="rect">
            <a:avLst/>
          </a:prstGeom>
          <a:noFill/>
          <a:ln>
            <a:noFill/>
          </a:ln>
        </p:spPr>
        <p:txBody>
          <a:bodyPr spcFirstLastPara="1" wrap="square" lIns="68575" tIns="34275" rIns="68575" bIns="34275" anchor="ctr" anchorCtr="0">
            <a:noAutofit/>
          </a:bodyPr>
          <a:lstStyle>
            <a:lvl1pPr marL="0" marR="0" lvl="0" indent="0" algn="r" rtl="0">
              <a:spcBef>
                <a:spcPts val="0"/>
              </a:spcBef>
              <a:buNone/>
              <a:defRPr sz="900" b="0" i="0" u="none" strike="noStrike" cap="none">
                <a:solidFill>
                  <a:srgbClr val="888888"/>
                </a:solidFill>
                <a:latin typeface="Calibri"/>
                <a:ea typeface="Calibri"/>
                <a:cs typeface="Calibri"/>
                <a:sym typeface="Calibri"/>
              </a:defRPr>
            </a:lvl1pPr>
            <a:lvl2pPr marL="0" marR="0" lvl="1" indent="0" algn="r" rtl="0">
              <a:spcBef>
                <a:spcPts val="0"/>
              </a:spcBef>
              <a:buNone/>
              <a:defRPr sz="900" b="0" i="0" u="none" strike="noStrike" cap="none">
                <a:solidFill>
                  <a:srgbClr val="888888"/>
                </a:solidFill>
                <a:latin typeface="Calibri"/>
                <a:ea typeface="Calibri"/>
                <a:cs typeface="Calibri"/>
                <a:sym typeface="Calibri"/>
              </a:defRPr>
            </a:lvl2pPr>
            <a:lvl3pPr marL="0" marR="0" lvl="2" indent="0" algn="r" rtl="0">
              <a:spcBef>
                <a:spcPts val="0"/>
              </a:spcBef>
              <a:buNone/>
              <a:defRPr sz="900" b="0" i="0" u="none" strike="noStrike" cap="none">
                <a:solidFill>
                  <a:srgbClr val="888888"/>
                </a:solidFill>
                <a:latin typeface="Calibri"/>
                <a:ea typeface="Calibri"/>
                <a:cs typeface="Calibri"/>
                <a:sym typeface="Calibri"/>
              </a:defRPr>
            </a:lvl3pPr>
            <a:lvl4pPr marL="0" marR="0" lvl="3" indent="0" algn="r" rtl="0">
              <a:spcBef>
                <a:spcPts val="0"/>
              </a:spcBef>
              <a:buNone/>
              <a:defRPr sz="900" b="0" i="0" u="none" strike="noStrike" cap="none">
                <a:solidFill>
                  <a:srgbClr val="888888"/>
                </a:solidFill>
                <a:latin typeface="Calibri"/>
                <a:ea typeface="Calibri"/>
                <a:cs typeface="Calibri"/>
                <a:sym typeface="Calibri"/>
              </a:defRPr>
            </a:lvl4pPr>
            <a:lvl5pPr marL="0" marR="0" lvl="4" indent="0" algn="r" rtl="0">
              <a:spcBef>
                <a:spcPts val="0"/>
              </a:spcBef>
              <a:buNone/>
              <a:defRPr sz="900" b="0" i="0" u="none" strike="noStrike" cap="none">
                <a:solidFill>
                  <a:srgbClr val="888888"/>
                </a:solidFill>
                <a:latin typeface="Calibri"/>
                <a:ea typeface="Calibri"/>
                <a:cs typeface="Calibri"/>
                <a:sym typeface="Calibri"/>
              </a:defRPr>
            </a:lvl5pPr>
            <a:lvl6pPr marL="0" marR="0" lvl="5" indent="0" algn="r" rtl="0">
              <a:spcBef>
                <a:spcPts val="0"/>
              </a:spcBef>
              <a:buNone/>
              <a:defRPr sz="900" b="0" i="0" u="none" strike="noStrike" cap="none">
                <a:solidFill>
                  <a:srgbClr val="888888"/>
                </a:solidFill>
                <a:latin typeface="Calibri"/>
                <a:ea typeface="Calibri"/>
                <a:cs typeface="Calibri"/>
                <a:sym typeface="Calibri"/>
              </a:defRPr>
            </a:lvl6pPr>
            <a:lvl7pPr marL="0" marR="0" lvl="6" indent="0" algn="r" rtl="0">
              <a:spcBef>
                <a:spcPts val="0"/>
              </a:spcBef>
              <a:buNone/>
              <a:defRPr sz="900" b="0" i="0" u="none" strike="noStrike" cap="none">
                <a:solidFill>
                  <a:srgbClr val="888888"/>
                </a:solidFill>
                <a:latin typeface="Calibri"/>
                <a:ea typeface="Calibri"/>
                <a:cs typeface="Calibri"/>
                <a:sym typeface="Calibri"/>
              </a:defRPr>
            </a:lvl7pPr>
            <a:lvl8pPr marL="0" marR="0" lvl="7" indent="0" algn="r" rtl="0">
              <a:spcBef>
                <a:spcPts val="0"/>
              </a:spcBef>
              <a:buNone/>
              <a:defRPr sz="900" b="0" i="0" u="none" strike="noStrike" cap="none">
                <a:solidFill>
                  <a:srgbClr val="888888"/>
                </a:solidFill>
                <a:latin typeface="Calibri"/>
                <a:ea typeface="Calibri"/>
                <a:cs typeface="Calibri"/>
                <a:sym typeface="Calibri"/>
              </a:defRPr>
            </a:lvl8pPr>
            <a:lvl9pPr marL="0" marR="0" lvl="8" indent="0" algn="r" rtl="0">
              <a:spcBef>
                <a:spcPts val="0"/>
              </a:spcBef>
              <a:buNone/>
              <a:defRPr sz="9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 id="2147483670" r:id="rId12"/>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1.m4a"/><Relationship Id="rId1" Type="http://schemas.microsoft.com/office/2007/relationships/media" Target="../media/media1.m4a"/><Relationship Id="rId6" Type="http://schemas.openxmlformats.org/officeDocument/2006/relationships/image" Target="../media/image2.png"/><Relationship Id="rId5" Type="http://schemas.openxmlformats.org/officeDocument/2006/relationships/image" Target="../media/image1.jpg"/><Relationship Id="rId4"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2.m4a"/><Relationship Id="rId1" Type="http://schemas.microsoft.com/office/2007/relationships/media" Target="../media/media2.m4a"/><Relationship Id="rId5" Type="http://schemas.openxmlformats.org/officeDocument/2006/relationships/image" Target="../media/image2.png"/><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image" Target="../media/image2.png"/><Relationship Id="rId2" Type="http://schemas.openxmlformats.org/officeDocument/2006/relationships/audio" Target="../media/media3.m4a"/><Relationship Id="rId1" Type="http://schemas.microsoft.com/office/2007/relationships/media" Target="../media/media3.m4a"/><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3.xml"/><Relationship Id="rId2" Type="http://schemas.openxmlformats.org/officeDocument/2006/relationships/audio" Target="../media/media4.mp3"/><Relationship Id="rId1" Type="http://schemas.microsoft.com/office/2007/relationships/media" Target="../media/media4.mp3"/><Relationship Id="rId5" Type="http://schemas.openxmlformats.org/officeDocument/2006/relationships/image" Target="../media/image2.png"/><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3.xml"/><Relationship Id="rId2" Type="http://schemas.openxmlformats.org/officeDocument/2006/relationships/audio" Target="../media/media5.mp3"/><Relationship Id="rId1" Type="http://schemas.microsoft.com/office/2007/relationships/media" Target="../media/media5.mp3"/><Relationship Id="rId5" Type="http://schemas.openxmlformats.org/officeDocument/2006/relationships/image" Target="../media/image2.png"/><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3.xml"/><Relationship Id="rId2" Type="http://schemas.openxmlformats.org/officeDocument/2006/relationships/audio" Target="../media/media6.mp3"/><Relationship Id="rId1" Type="http://schemas.microsoft.com/office/2007/relationships/media" Target="../media/media6.mp3"/><Relationship Id="rId5" Type="http://schemas.openxmlformats.org/officeDocument/2006/relationships/image" Target="../media/image2.png"/><Relationship Id="rId4"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3.xml"/><Relationship Id="rId2" Type="http://schemas.openxmlformats.org/officeDocument/2006/relationships/audio" Target="../media/media7.mp3"/><Relationship Id="rId1" Type="http://schemas.microsoft.com/office/2007/relationships/media" Target="../media/media7.mp3"/><Relationship Id="rId5" Type="http://schemas.openxmlformats.org/officeDocument/2006/relationships/image" Target="../media/image2.png"/><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13.xml"/><Relationship Id="rId2" Type="http://schemas.openxmlformats.org/officeDocument/2006/relationships/audio" Target="../media/media8.mp3"/><Relationship Id="rId1" Type="http://schemas.microsoft.com/office/2007/relationships/media" Target="../media/media8.mp3"/><Relationship Id="rId5" Type="http://schemas.openxmlformats.org/officeDocument/2006/relationships/image" Target="../media/image2.png"/><Relationship Id="rId4"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9.mp3"/><Relationship Id="rId1" Type="http://schemas.microsoft.com/office/2007/relationships/media" Target="../media/media9.mp3"/><Relationship Id="rId5" Type="http://schemas.openxmlformats.org/officeDocument/2006/relationships/image" Target="../media/image2.png"/><Relationship Id="rId4"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a:blip r:embed="rId5">
            <a:alphaModFix/>
          </a:blip>
          <a:stretch>
            <a:fillRect/>
          </a:stretch>
        </a:blipFill>
        <a:effectLst/>
      </p:bgPr>
    </p:bg>
    <p:spTree>
      <p:nvGrpSpPr>
        <p:cNvPr id="1" name="Shape 358"/>
        <p:cNvGrpSpPr/>
        <p:nvPr/>
      </p:nvGrpSpPr>
      <p:grpSpPr>
        <a:xfrm>
          <a:off x="0" y="0"/>
          <a:ext cx="0" cy="0"/>
          <a:chOff x="0" y="0"/>
          <a:chExt cx="0" cy="0"/>
        </a:xfrm>
      </p:grpSpPr>
      <p:sp>
        <p:nvSpPr>
          <p:cNvPr id="359" name="Google Shape;359;p26"/>
          <p:cNvSpPr txBox="1"/>
          <p:nvPr/>
        </p:nvSpPr>
        <p:spPr>
          <a:xfrm>
            <a:off x="0" y="4323850"/>
            <a:ext cx="8848800" cy="5694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0"/>
              </a:spcBef>
              <a:spcAft>
                <a:spcPts val="0"/>
              </a:spcAft>
              <a:buNone/>
            </a:pPr>
            <a:r>
              <a:rPr lang="en" sz="2500" b="1">
                <a:solidFill>
                  <a:srgbClr val="A5A5A5"/>
                </a:solidFill>
              </a:rPr>
              <a:t>A Survey on Distributed Machine Learning</a:t>
            </a:r>
            <a:endParaRPr sz="300">
              <a:latin typeface="Nunito"/>
              <a:ea typeface="Nunito"/>
              <a:cs typeface="Nunito"/>
              <a:sym typeface="Nunito"/>
            </a:endParaRPr>
          </a:p>
        </p:txBody>
      </p:sp>
      <p:sp>
        <p:nvSpPr>
          <p:cNvPr id="360" name="Google Shape;360;p26"/>
          <p:cNvSpPr txBox="1">
            <a:spLocks noGrp="1"/>
          </p:cNvSpPr>
          <p:nvPr>
            <p:ph type="sldNum" idx="12"/>
          </p:nvPr>
        </p:nvSpPr>
        <p:spPr>
          <a:xfrm>
            <a:off x="8451046" y="4736976"/>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1</a:t>
            </a:fld>
            <a:endParaRPr/>
          </a:p>
        </p:txBody>
      </p:sp>
      <p:pic>
        <p:nvPicPr>
          <p:cNvPr id="2" name="AUD-20211113-WA0024">
            <a:hlinkClick r:id="" action="ppaction://media"/>
            <a:extLst>
              <a:ext uri="{FF2B5EF4-FFF2-40B4-BE49-F238E27FC236}">
                <a16:creationId xmlns:a16="http://schemas.microsoft.com/office/drawing/2014/main" id="{AAD0D53B-293B-4162-B02D-41648C1461D8}"/>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29040" y="77730"/>
            <a:ext cx="609600" cy="6096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5675"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364"/>
        <p:cNvGrpSpPr/>
        <p:nvPr/>
      </p:nvGrpSpPr>
      <p:grpSpPr>
        <a:xfrm>
          <a:off x="0" y="0"/>
          <a:ext cx="0" cy="0"/>
          <a:chOff x="0" y="0"/>
          <a:chExt cx="0" cy="0"/>
        </a:xfrm>
      </p:grpSpPr>
      <p:graphicFrame>
        <p:nvGraphicFramePr>
          <p:cNvPr id="365" name="Google Shape;365;p27"/>
          <p:cNvGraphicFramePr/>
          <p:nvPr/>
        </p:nvGraphicFramePr>
        <p:xfrm>
          <a:off x="1317363" y="478475"/>
          <a:ext cx="6509250" cy="4186550"/>
        </p:xfrm>
        <a:graphic>
          <a:graphicData uri="http://schemas.openxmlformats.org/drawingml/2006/table">
            <a:tbl>
              <a:tblPr>
                <a:noFill/>
                <a:tableStyleId>{5AD320AC-7225-4260-BDC9-8BBB1D14E77B}</a:tableStyleId>
              </a:tblPr>
              <a:tblGrid>
                <a:gridCol w="2169750">
                  <a:extLst>
                    <a:ext uri="{9D8B030D-6E8A-4147-A177-3AD203B41FA5}">
                      <a16:colId xmlns:a16="http://schemas.microsoft.com/office/drawing/2014/main" val="20000"/>
                    </a:ext>
                  </a:extLst>
                </a:gridCol>
                <a:gridCol w="2169750">
                  <a:extLst>
                    <a:ext uri="{9D8B030D-6E8A-4147-A177-3AD203B41FA5}">
                      <a16:colId xmlns:a16="http://schemas.microsoft.com/office/drawing/2014/main" val="20001"/>
                    </a:ext>
                  </a:extLst>
                </a:gridCol>
                <a:gridCol w="2169750">
                  <a:extLst>
                    <a:ext uri="{9D8B030D-6E8A-4147-A177-3AD203B41FA5}">
                      <a16:colId xmlns:a16="http://schemas.microsoft.com/office/drawing/2014/main" val="20002"/>
                    </a:ext>
                  </a:extLst>
                </a:gridCol>
              </a:tblGrid>
              <a:tr h="435400">
                <a:tc gridSpan="3">
                  <a:txBody>
                    <a:bodyPr/>
                    <a:lstStyle/>
                    <a:p>
                      <a:pPr marL="0" lvl="0" indent="0" algn="ctr" rtl="0">
                        <a:spcBef>
                          <a:spcPts val="0"/>
                        </a:spcBef>
                        <a:spcAft>
                          <a:spcPts val="0"/>
                        </a:spcAft>
                        <a:buNone/>
                      </a:pPr>
                      <a:r>
                        <a:rPr lang="en" b="1"/>
                        <a:t>Group No: 8</a:t>
                      </a:r>
                      <a:endParaRPr b="1"/>
                    </a:p>
                  </a:txBody>
                  <a:tcPr marL="91425" marR="91425" marT="91425" marB="91425"/>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0"/>
                  </a:ext>
                </a:extLst>
              </a:tr>
              <a:tr h="435400">
                <a:tc gridSpan="3">
                  <a:txBody>
                    <a:bodyPr/>
                    <a:lstStyle/>
                    <a:p>
                      <a:pPr marL="0" lvl="0" indent="0" algn="ctr" rtl="0">
                        <a:spcBef>
                          <a:spcPts val="0"/>
                        </a:spcBef>
                        <a:spcAft>
                          <a:spcPts val="0"/>
                        </a:spcAft>
                        <a:buNone/>
                      </a:pPr>
                      <a:r>
                        <a:rPr lang="en" b="1"/>
                        <a:t>Group Member List</a:t>
                      </a:r>
                      <a:r>
                        <a:rPr lang="en"/>
                        <a:t> </a:t>
                      </a:r>
                      <a:endParaRPr/>
                    </a:p>
                  </a:txBody>
                  <a:tcPr marL="91425" marR="91425" marT="91425" marB="91425"/>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1"/>
                  </a:ext>
                </a:extLst>
              </a:tr>
              <a:tr h="435400">
                <a:tc>
                  <a:txBody>
                    <a:bodyPr/>
                    <a:lstStyle/>
                    <a:p>
                      <a:pPr marL="0" lvl="0" indent="0" algn="ctr" rtl="0">
                        <a:spcBef>
                          <a:spcPts val="0"/>
                        </a:spcBef>
                        <a:spcAft>
                          <a:spcPts val="0"/>
                        </a:spcAft>
                        <a:buNone/>
                      </a:pPr>
                      <a:r>
                        <a:rPr lang="en" b="1"/>
                        <a:t>Name</a:t>
                      </a:r>
                      <a:endParaRPr b="1"/>
                    </a:p>
                  </a:txBody>
                  <a:tcPr marL="91425" marR="91425" marT="91425" marB="91425"/>
                </a:tc>
                <a:tc>
                  <a:txBody>
                    <a:bodyPr/>
                    <a:lstStyle/>
                    <a:p>
                      <a:pPr marL="0" lvl="0" indent="0" algn="ctr" rtl="0">
                        <a:spcBef>
                          <a:spcPts val="0"/>
                        </a:spcBef>
                        <a:spcAft>
                          <a:spcPts val="0"/>
                        </a:spcAft>
                        <a:buNone/>
                      </a:pPr>
                      <a:r>
                        <a:rPr lang="en" b="1"/>
                        <a:t>ID</a:t>
                      </a:r>
                      <a:endParaRPr b="1"/>
                    </a:p>
                  </a:txBody>
                  <a:tcPr marL="91425" marR="91425" marT="91425" marB="91425"/>
                </a:tc>
                <a:tc>
                  <a:txBody>
                    <a:bodyPr/>
                    <a:lstStyle/>
                    <a:p>
                      <a:pPr marL="0" lvl="0" indent="0" algn="ctr" rtl="0">
                        <a:spcBef>
                          <a:spcPts val="0"/>
                        </a:spcBef>
                        <a:spcAft>
                          <a:spcPts val="0"/>
                        </a:spcAft>
                        <a:buNone/>
                      </a:pPr>
                      <a:r>
                        <a:rPr lang="en" b="1"/>
                        <a:t>Slides</a:t>
                      </a:r>
                      <a:endParaRPr b="1"/>
                    </a:p>
                  </a:txBody>
                  <a:tcPr marL="91425" marR="91425" marT="91425" marB="91425"/>
                </a:tc>
                <a:extLst>
                  <a:ext uri="{0D108BD9-81ED-4DB2-BD59-A6C34878D82A}">
                    <a16:rowId xmlns:a16="http://schemas.microsoft.com/office/drawing/2014/main" val="10002"/>
                  </a:ext>
                </a:extLst>
              </a:tr>
              <a:tr h="669850">
                <a:tc>
                  <a:txBody>
                    <a:bodyPr/>
                    <a:lstStyle/>
                    <a:p>
                      <a:pPr marL="0" lvl="0" indent="0" algn="ctr" rtl="0">
                        <a:spcBef>
                          <a:spcPts val="0"/>
                        </a:spcBef>
                        <a:spcAft>
                          <a:spcPts val="0"/>
                        </a:spcAft>
                        <a:buNone/>
                      </a:pPr>
                      <a:r>
                        <a:rPr lang="en"/>
                        <a:t>M S R Momen Sagor</a:t>
                      </a:r>
                      <a:endParaRPr/>
                    </a:p>
                  </a:txBody>
                  <a:tcPr marL="91425" marR="91425" marT="91425" marB="91425"/>
                </a:tc>
                <a:tc>
                  <a:txBody>
                    <a:bodyPr/>
                    <a:lstStyle/>
                    <a:p>
                      <a:pPr marL="0" lvl="0" indent="0" algn="ctr" rtl="0">
                        <a:spcBef>
                          <a:spcPts val="0"/>
                        </a:spcBef>
                        <a:spcAft>
                          <a:spcPts val="0"/>
                        </a:spcAft>
                        <a:buNone/>
                      </a:pPr>
                      <a:r>
                        <a:rPr lang="en"/>
                        <a:t>21366022</a:t>
                      </a:r>
                      <a:endParaRPr/>
                    </a:p>
                  </a:txBody>
                  <a:tcPr marL="91425" marR="91425" marT="91425" marB="91425"/>
                </a:tc>
                <a:tc>
                  <a:txBody>
                    <a:bodyPr/>
                    <a:lstStyle/>
                    <a:p>
                      <a:pPr marL="0" lvl="0" indent="0" algn="ctr" rtl="0">
                        <a:spcBef>
                          <a:spcPts val="0"/>
                        </a:spcBef>
                        <a:spcAft>
                          <a:spcPts val="0"/>
                        </a:spcAft>
                        <a:buNone/>
                      </a:pPr>
                      <a:r>
                        <a:rPr lang="en"/>
                        <a:t>1-3</a:t>
                      </a:r>
                      <a:endParaRPr/>
                    </a:p>
                  </a:txBody>
                  <a:tcPr marL="91425" marR="91425" marT="91425" marB="91425"/>
                </a:tc>
                <a:extLst>
                  <a:ext uri="{0D108BD9-81ED-4DB2-BD59-A6C34878D82A}">
                    <a16:rowId xmlns:a16="http://schemas.microsoft.com/office/drawing/2014/main" val="10003"/>
                  </a:ext>
                </a:extLst>
              </a:tr>
              <a:tr h="669850">
                <a:tc>
                  <a:txBody>
                    <a:bodyPr/>
                    <a:lstStyle/>
                    <a:p>
                      <a:pPr marL="0" lvl="0" indent="0" algn="ctr" rtl="0">
                        <a:spcBef>
                          <a:spcPts val="0"/>
                        </a:spcBef>
                        <a:spcAft>
                          <a:spcPts val="0"/>
                        </a:spcAft>
                        <a:buNone/>
                      </a:pPr>
                      <a:r>
                        <a:rPr lang="en"/>
                        <a:t>Shanuma Afrin Meghla</a:t>
                      </a:r>
                      <a:endParaRPr/>
                    </a:p>
                  </a:txBody>
                  <a:tcPr marL="91425" marR="91425" marT="91425" marB="91425"/>
                </a:tc>
                <a:tc>
                  <a:txBody>
                    <a:bodyPr/>
                    <a:lstStyle/>
                    <a:p>
                      <a:pPr marL="0" lvl="0" indent="0" algn="ctr" rtl="0">
                        <a:spcBef>
                          <a:spcPts val="0"/>
                        </a:spcBef>
                        <a:spcAft>
                          <a:spcPts val="0"/>
                        </a:spcAft>
                        <a:buNone/>
                      </a:pPr>
                      <a:r>
                        <a:rPr lang="en"/>
                        <a:t>21166010</a:t>
                      </a:r>
                      <a:endParaRPr/>
                    </a:p>
                  </a:txBody>
                  <a:tcPr marL="91425" marR="91425" marT="91425" marB="91425"/>
                </a:tc>
                <a:tc>
                  <a:txBody>
                    <a:bodyPr/>
                    <a:lstStyle/>
                    <a:p>
                      <a:pPr marL="0" lvl="0" indent="0" algn="ctr" rtl="0">
                        <a:spcBef>
                          <a:spcPts val="0"/>
                        </a:spcBef>
                        <a:spcAft>
                          <a:spcPts val="0"/>
                        </a:spcAft>
                        <a:buNone/>
                      </a:pPr>
                      <a:r>
                        <a:rPr lang="en"/>
                        <a:t>4</a:t>
                      </a:r>
                      <a:endParaRPr/>
                    </a:p>
                  </a:txBody>
                  <a:tcPr marL="91425" marR="91425" marT="91425" marB="91425"/>
                </a:tc>
                <a:extLst>
                  <a:ext uri="{0D108BD9-81ED-4DB2-BD59-A6C34878D82A}">
                    <a16:rowId xmlns:a16="http://schemas.microsoft.com/office/drawing/2014/main" val="10004"/>
                  </a:ext>
                </a:extLst>
              </a:tr>
              <a:tr h="435400">
                <a:tc>
                  <a:txBody>
                    <a:bodyPr/>
                    <a:lstStyle/>
                    <a:p>
                      <a:pPr marL="0" lvl="0" indent="0" algn="ctr" rtl="0">
                        <a:spcBef>
                          <a:spcPts val="0"/>
                        </a:spcBef>
                        <a:spcAft>
                          <a:spcPts val="0"/>
                        </a:spcAft>
                        <a:buNone/>
                      </a:pPr>
                      <a:r>
                        <a:rPr lang="en"/>
                        <a:t>Md Sadaf Noor</a:t>
                      </a:r>
                      <a:endParaRPr/>
                    </a:p>
                  </a:txBody>
                  <a:tcPr marL="91425" marR="91425" marT="91425" marB="91425"/>
                </a:tc>
                <a:tc>
                  <a:txBody>
                    <a:bodyPr/>
                    <a:lstStyle/>
                    <a:p>
                      <a:pPr marL="0" lvl="0" indent="0" algn="ctr" rtl="0">
                        <a:spcBef>
                          <a:spcPts val="0"/>
                        </a:spcBef>
                        <a:spcAft>
                          <a:spcPts val="0"/>
                        </a:spcAft>
                        <a:buNone/>
                      </a:pPr>
                      <a:r>
                        <a:rPr lang="en"/>
                        <a:t>20366022</a:t>
                      </a:r>
                      <a:endParaRPr/>
                    </a:p>
                  </a:txBody>
                  <a:tcPr marL="91425" marR="91425" marT="91425" marB="91425"/>
                </a:tc>
                <a:tc>
                  <a:txBody>
                    <a:bodyPr/>
                    <a:lstStyle/>
                    <a:p>
                      <a:pPr marL="0" lvl="0" indent="0" algn="ctr" rtl="0">
                        <a:spcBef>
                          <a:spcPts val="0"/>
                        </a:spcBef>
                        <a:spcAft>
                          <a:spcPts val="0"/>
                        </a:spcAft>
                        <a:buNone/>
                      </a:pPr>
                      <a:r>
                        <a:rPr lang="en"/>
                        <a:t>5-7</a:t>
                      </a:r>
                      <a:endParaRPr/>
                    </a:p>
                  </a:txBody>
                  <a:tcPr marL="91425" marR="91425" marT="91425" marB="91425"/>
                </a:tc>
                <a:extLst>
                  <a:ext uri="{0D108BD9-81ED-4DB2-BD59-A6C34878D82A}">
                    <a16:rowId xmlns:a16="http://schemas.microsoft.com/office/drawing/2014/main" val="10005"/>
                  </a:ext>
                </a:extLst>
              </a:tr>
              <a:tr h="669850">
                <a:tc>
                  <a:txBody>
                    <a:bodyPr/>
                    <a:lstStyle/>
                    <a:p>
                      <a:pPr marL="0" lvl="0" indent="0" algn="ctr" rtl="0">
                        <a:spcBef>
                          <a:spcPts val="0"/>
                        </a:spcBef>
                        <a:spcAft>
                          <a:spcPts val="0"/>
                        </a:spcAft>
                        <a:buNone/>
                      </a:pPr>
                      <a:r>
                        <a:rPr lang="en"/>
                        <a:t>Fahim Hasan Mehedi</a:t>
                      </a:r>
                      <a:endParaRPr/>
                    </a:p>
                  </a:txBody>
                  <a:tcPr marL="91425" marR="91425" marT="91425" marB="91425"/>
                </a:tc>
                <a:tc>
                  <a:txBody>
                    <a:bodyPr/>
                    <a:lstStyle/>
                    <a:p>
                      <a:pPr marL="0" lvl="0" indent="0" algn="ctr" rtl="0">
                        <a:spcBef>
                          <a:spcPts val="0"/>
                        </a:spcBef>
                        <a:spcAft>
                          <a:spcPts val="0"/>
                        </a:spcAft>
                        <a:buNone/>
                      </a:pPr>
                      <a:r>
                        <a:rPr lang="en"/>
                        <a:t>17201108</a:t>
                      </a:r>
                      <a:endParaRPr/>
                    </a:p>
                  </a:txBody>
                  <a:tcPr marL="91425" marR="91425" marT="91425" marB="91425"/>
                </a:tc>
                <a:tc>
                  <a:txBody>
                    <a:bodyPr/>
                    <a:lstStyle/>
                    <a:p>
                      <a:pPr marL="0" lvl="0" indent="0" algn="ctr" rtl="0">
                        <a:spcBef>
                          <a:spcPts val="0"/>
                        </a:spcBef>
                        <a:spcAft>
                          <a:spcPts val="0"/>
                        </a:spcAft>
                        <a:buNone/>
                      </a:pPr>
                      <a:r>
                        <a:rPr lang="en"/>
                        <a:t>8</a:t>
                      </a:r>
                      <a:endParaRPr/>
                    </a:p>
                  </a:txBody>
                  <a:tcPr marL="91425" marR="91425" marT="91425" marB="91425"/>
                </a:tc>
                <a:extLst>
                  <a:ext uri="{0D108BD9-81ED-4DB2-BD59-A6C34878D82A}">
                    <a16:rowId xmlns:a16="http://schemas.microsoft.com/office/drawing/2014/main" val="10006"/>
                  </a:ext>
                </a:extLst>
              </a:tr>
              <a:tr h="435400">
                <a:tc>
                  <a:txBody>
                    <a:bodyPr/>
                    <a:lstStyle/>
                    <a:p>
                      <a:pPr marL="0" lvl="0" indent="0" algn="ctr" rtl="0">
                        <a:spcBef>
                          <a:spcPts val="0"/>
                        </a:spcBef>
                        <a:spcAft>
                          <a:spcPts val="0"/>
                        </a:spcAft>
                        <a:buNone/>
                      </a:pPr>
                      <a:r>
                        <a:rPr lang="en"/>
                        <a:t>Naima Nazly</a:t>
                      </a:r>
                      <a:endParaRPr/>
                    </a:p>
                  </a:txBody>
                  <a:tcPr marL="91425" marR="91425" marT="91425" marB="91425"/>
                </a:tc>
                <a:tc>
                  <a:txBody>
                    <a:bodyPr/>
                    <a:lstStyle/>
                    <a:p>
                      <a:pPr marL="0" lvl="0" indent="0" algn="ctr" rtl="0">
                        <a:spcBef>
                          <a:spcPts val="0"/>
                        </a:spcBef>
                        <a:spcAft>
                          <a:spcPts val="0"/>
                        </a:spcAft>
                        <a:buNone/>
                      </a:pPr>
                      <a:r>
                        <a:rPr lang="en"/>
                        <a:t>21266009</a:t>
                      </a:r>
                      <a:endParaRPr/>
                    </a:p>
                  </a:txBody>
                  <a:tcPr marL="91425" marR="91425" marT="91425" marB="91425"/>
                </a:tc>
                <a:tc>
                  <a:txBody>
                    <a:bodyPr/>
                    <a:lstStyle/>
                    <a:p>
                      <a:pPr marL="0" lvl="0" indent="0" algn="ctr" rtl="0">
                        <a:spcBef>
                          <a:spcPts val="0"/>
                        </a:spcBef>
                        <a:spcAft>
                          <a:spcPts val="0"/>
                        </a:spcAft>
                        <a:buNone/>
                      </a:pPr>
                      <a:r>
                        <a:rPr lang="en"/>
                        <a:t>9</a:t>
                      </a:r>
                      <a:endParaRPr/>
                    </a:p>
                  </a:txBody>
                  <a:tcPr marL="91425" marR="91425" marT="91425" marB="91425"/>
                </a:tc>
                <a:extLst>
                  <a:ext uri="{0D108BD9-81ED-4DB2-BD59-A6C34878D82A}">
                    <a16:rowId xmlns:a16="http://schemas.microsoft.com/office/drawing/2014/main" val="10007"/>
                  </a:ext>
                </a:extLst>
              </a:tr>
            </a:tbl>
          </a:graphicData>
        </a:graphic>
      </p:graphicFrame>
      <p:sp>
        <p:nvSpPr>
          <p:cNvPr id="366" name="Google Shape;366;p27"/>
          <p:cNvSpPr txBox="1">
            <a:spLocks noGrp="1"/>
          </p:cNvSpPr>
          <p:nvPr>
            <p:ph type="sldNum" idx="12"/>
          </p:nvPr>
        </p:nvSpPr>
        <p:spPr>
          <a:xfrm>
            <a:off x="8451046" y="4736976"/>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2</a:t>
            </a:fld>
            <a:endParaRPr/>
          </a:p>
        </p:txBody>
      </p:sp>
      <p:pic>
        <p:nvPicPr>
          <p:cNvPr id="2" name="AUD-20211113-WA0025">
            <a:hlinkClick r:id="" action="ppaction://media"/>
            <a:extLst>
              <a:ext uri="{FF2B5EF4-FFF2-40B4-BE49-F238E27FC236}">
                <a16:creationId xmlns:a16="http://schemas.microsoft.com/office/drawing/2014/main" id="{158CF8D0-FA5D-4FB5-AB67-DB29077C0B84}"/>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275877" y="4360225"/>
            <a:ext cx="609600" cy="6096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5955"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370"/>
        <p:cNvGrpSpPr/>
        <p:nvPr/>
      </p:nvGrpSpPr>
      <p:grpSpPr>
        <a:xfrm>
          <a:off x="0" y="0"/>
          <a:ext cx="0" cy="0"/>
          <a:chOff x="0" y="0"/>
          <a:chExt cx="0" cy="0"/>
        </a:xfrm>
      </p:grpSpPr>
      <p:sp>
        <p:nvSpPr>
          <p:cNvPr id="371" name="Google Shape;371;p28"/>
          <p:cNvSpPr txBox="1">
            <a:spLocks noGrp="1"/>
          </p:cNvSpPr>
          <p:nvPr>
            <p:ph type="title"/>
          </p:nvPr>
        </p:nvSpPr>
        <p:spPr>
          <a:xfrm>
            <a:off x="382250" y="191400"/>
            <a:ext cx="7030500" cy="9993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Introduction</a:t>
            </a:r>
            <a:endParaRPr/>
          </a:p>
        </p:txBody>
      </p:sp>
      <p:pic>
        <p:nvPicPr>
          <p:cNvPr id="372" name="Google Shape;372;p28"/>
          <p:cNvPicPr preferRelativeResize="0"/>
          <p:nvPr/>
        </p:nvPicPr>
        <p:blipFill>
          <a:blip r:embed="rId5">
            <a:alphaModFix/>
          </a:blip>
          <a:stretch>
            <a:fillRect/>
          </a:stretch>
        </p:blipFill>
        <p:spPr>
          <a:xfrm>
            <a:off x="195275" y="1257350"/>
            <a:ext cx="4915625" cy="2568125"/>
          </a:xfrm>
          <a:prstGeom prst="rect">
            <a:avLst/>
          </a:prstGeom>
          <a:noFill/>
          <a:ln>
            <a:noFill/>
          </a:ln>
        </p:spPr>
      </p:pic>
      <p:sp>
        <p:nvSpPr>
          <p:cNvPr id="373" name="Google Shape;373;p28"/>
          <p:cNvSpPr txBox="1"/>
          <p:nvPr/>
        </p:nvSpPr>
        <p:spPr>
          <a:xfrm>
            <a:off x="42875" y="3825475"/>
            <a:ext cx="4915500" cy="10065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0"/>
              </a:spcBef>
              <a:spcAft>
                <a:spcPts val="0"/>
              </a:spcAft>
              <a:buNone/>
            </a:pPr>
            <a:r>
              <a:rPr lang="en" sz="1200">
                <a:solidFill>
                  <a:schemeClr val="dk2"/>
                </a:solidFill>
                <a:latin typeface="Calibri"/>
                <a:ea typeface="Calibri"/>
                <a:cs typeface="Calibri"/>
                <a:sym typeface="Calibri"/>
              </a:rPr>
              <a:t>Distributed machine learning is a multi-node ML system that improves performance, increases accuracy, and scales to larger input data sizes. It reduces errors made by the machine and assists individuals to make informed decisions and analyses from large amounts of data.</a:t>
            </a:r>
            <a:endParaRPr sz="1200">
              <a:solidFill>
                <a:schemeClr val="dk2"/>
              </a:solidFill>
              <a:latin typeface="Calibri"/>
              <a:ea typeface="Calibri"/>
              <a:cs typeface="Calibri"/>
              <a:sym typeface="Calibri"/>
            </a:endParaRPr>
          </a:p>
        </p:txBody>
      </p:sp>
      <p:pic>
        <p:nvPicPr>
          <p:cNvPr id="374" name="Google Shape;374;p28"/>
          <p:cNvPicPr preferRelativeResize="0"/>
          <p:nvPr/>
        </p:nvPicPr>
        <p:blipFill>
          <a:blip r:embed="rId6">
            <a:alphaModFix/>
          </a:blip>
          <a:stretch>
            <a:fillRect/>
          </a:stretch>
        </p:blipFill>
        <p:spPr>
          <a:xfrm>
            <a:off x="6110250" y="1257350"/>
            <a:ext cx="2079795" cy="2122900"/>
          </a:xfrm>
          <a:prstGeom prst="rect">
            <a:avLst/>
          </a:prstGeom>
          <a:noFill/>
          <a:ln>
            <a:noFill/>
          </a:ln>
        </p:spPr>
      </p:pic>
      <p:sp>
        <p:nvSpPr>
          <p:cNvPr id="375" name="Google Shape;375;p28"/>
          <p:cNvSpPr txBox="1"/>
          <p:nvPr/>
        </p:nvSpPr>
        <p:spPr>
          <a:xfrm>
            <a:off x="4714875" y="3825475"/>
            <a:ext cx="4482900" cy="9234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200">
                <a:solidFill>
                  <a:schemeClr val="dk2"/>
                </a:solidFill>
                <a:latin typeface="Calibri"/>
                <a:ea typeface="Calibri"/>
                <a:cs typeface="Calibri"/>
                <a:sym typeface="Calibri"/>
              </a:rPr>
              <a:t>The rapid development of technologies has led to growth of data.Machine Learning (ML) algorithms are increasingly being used to analyze datasets and build decision-making systems for which an algorithmic solution is not feasible due</a:t>
            </a:r>
            <a:endParaRPr sz="1200">
              <a:solidFill>
                <a:schemeClr val="dk2"/>
              </a:solidFill>
              <a:latin typeface="Calibri"/>
              <a:ea typeface="Calibri"/>
              <a:cs typeface="Calibri"/>
              <a:sym typeface="Calibri"/>
            </a:endParaRPr>
          </a:p>
        </p:txBody>
      </p:sp>
      <p:sp>
        <p:nvSpPr>
          <p:cNvPr id="376" name="Google Shape;376;p28"/>
          <p:cNvSpPr txBox="1">
            <a:spLocks noGrp="1"/>
          </p:cNvSpPr>
          <p:nvPr>
            <p:ph type="sldNum" idx="12"/>
          </p:nvPr>
        </p:nvSpPr>
        <p:spPr>
          <a:xfrm>
            <a:off x="8451046" y="4736976"/>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3</a:t>
            </a:fld>
            <a:endParaRPr/>
          </a:p>
        </p:txBody>
      </p:sp>
      <p:pic>
        <p:nvPicPr>
          <p:cNvPr id="2" name="AUD-20211113-WA0026">
            <a:hlinkClick r:id="" action="ppaction://media"/>
            <a:extLst>
              <a:ext uri="{FF2B5EF4-FFF2-40B4-BE49-F238E27FC236}">
                <a16:creationId xmlns:a16="http://schemas.microsoft.com/office/drawing/2014/main" id="{C10AAE43-4CD1-4F5B-AB66-A809E470E9F3}"/>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8390146" y="43489"/>
            <a:ext cx="609600" cy="6096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12630"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380"/>
        <p:cNvGrpSpPr/>
        <p:nvPr/>
      </p:nvGrpSpPr>
      <p:grpSpPr>
        <a:xfrm>
          <a:off x="0" y="0"/>
          <a:ext cx="0" cy="0"/>
          <a:chOff x="0" y="0"/>
          <a:chExt cx="0" cy="0"/>
        </a:xfrm>
      </p:grpSpPr>
      <p:grpSp>
        <p:nvGrpSpPr>
          <p:cNvPr id="381" name="Google Shape;381;p29"/>
          <p:cNvGrpSpPr/>
          <p:nvPr/>
        </p:nvGrpSpPr>
        <p:grpSpPr>
          <a:xfrm>
            <a:off x="818315" y="804286"/>
            <a:ext cx="7379720" cy="3438239"/>
            <a:chOff x="0" y="347048"/>
            <a:chExt cx="9839627" cy="4584318"/>
          </a:xfrm>
        </p:grpSpPr>
        <p:cxnSp>
          <p:nvCxnSpPr>
            <p:cNvPr id="382" name="Google Shape;382;p29"/>
            <p:cNvCxnSpPr/>
            <p:nvPr/>
          </p:nvCxnSpPr>
          <p:spPr>
            <a:xfrm>
              <a:off x="0" y="347048"/>
              <a:ext cx="9839627" cy="0"/>
            </a:xfrm>
            <a:prstGeom prst="straightConnector1">
              <a:avLst/>
            </a:prstGeom>
            <a:gradFill>
              <a:gsLst>
                <a:gs pos="0">
                  <a:schemeClr val="lt1"/>
                </a:gs>
                <a:gs pos="50000">
                  <a:schemeClr val="lt1"/>
                </a:gs>
                <a:gs pos="100000">
                  <a:srgbClr val="E1E1E1"/>
                </a:gs>
              </a:gsLst>
              <a:lin ang="5400000" scaled="0"/>
            </a:gradFill>
            <a:ln w="9525" cap="flat" cmpd="sng">
              <a:solidFill>
                <a:srgbClr val="3D4B5F"/>
              </a:solidFill>
              <a:prstDash val="solid"/>
              <a:miter lim="800000"/>
              <a:headEnd type="none" w="sm" len="sm"/>
              <a:tailEnd type="none" w="sm" len="sm"/>
            </a:ln>
          </p:spPr>
        </p:cxnSp>
        <p:sp>
          <p:nvSpPr>
            <p:cNvPr id="383" name="Google Shape;383;p29"/>
            <p:cNvSpPr/>
            <p:nvPr/>
          </p:nvSpPr>
          <p:spPr>
            <a:xfrm>
              <a:off x="10785" y="2086295"/>
              <a:ext cx="5407351" cy="1853942"/>
            </a:xfrm>
            <a:prstGeom prst="rect">
              <a:avLst/>
            </a:prstGeom>
            <a:noFill/>
            <a:ln>
              <a:noFill/>
            </a:ln>
          </p:spPr>
          <p:txBody>
            <a:bodyPr spcFirstLastPara="1" wrap="square" lIns="68575" tIns="68575" rIns="68575" bIns="68575" anchor="ctr" anchorCtr="0">
              <a:noAutofit/>
            </a:bodyPr>
            <a:lstStyle/>
            <a:p>
              <a:pPr marL="0" lvl="0" indent="0" algn="l" rtl="0">
                <a:spcBef>
                  <a:spcPts val="0"/>
                </a:spcBef>
                <a:spcAft>
                  <a:spcPts val="0"/>
                </a:spcAft>
                <a:buNone/>
              </a:pPr>
              <a:endParaRPr/>
            </a:p>
          </p:txBody>
        </p:sp>
        <p:sp>
          <p:nvSpPr>
            <p:cNvPr id="384" name="Google Shape;384;p29"/>
            <p:cNvSpPr txBox="1"/>
            <p:nvPr/>
          </p:nvSpPr>
          <p:spPr>
            <a:xfrm>
              <a:off x="10785" y="2086295"/>
              <a:ext cx="5407351" cy="1853942"/>
            </a:xfrm>
            <a:prstGeom prst="rect">
              <a:avLst/>
            </a:prstGeom>
            <a:noFill/>
            <a:ln>
              <a:noFill/>
            </a:ln>
          </p:spPr>
          <p:txBody>
            <a:bodyPr spcFirstLastPara="1" wrap="square" lIns="68575" tIns="68575" rIns="68575" bIns="68575" anchor="t" anchorCtr="0">
              <a:noAutofit/>
            </a:bodyPr>
            <a:lstStyle/>
            <a:p>
              <a:pPr marL="0" marR="0" lvl="0" indent="0" algn="l" rtl="0">
                <a:lnSpc>
                  <a:spcPct val="90000"/>
                </a:lnSpc>
                <a:spcBef>
                  <a:spcPts val="0"/>
                </a:spcBef>
                <a:spcAft>
                  <a:spcPts val="0"/>
                </a:spcAft>
                <a:buClr>
                  <a:srgbClr val="000000"/>
                </a:buClr>
                <a:buSzPts val="1800"/>
                <a:buFont typeface="Maven Pro"/>
                <a:buNone/>
              </a:pPr>
              <a:r>
                <a:rPr lang="en" sz="2200" b="1" i="0" u="none" strike="noStrike" cap="none">
                  <a:solidFill>
                    <a:srgbClr val="000000"/>
                  </a:solidFill>
                  <a:latin typeface="Maven Pro"/>
                  <a:ea typeface="Maven Pro"/>
                  <a:cs typeface="Maven Pro"/>
                  <a:sym typeface="Maven Pro"/>
                </a:rPr>
                <a:t>System Challenges of ML &amp;</a:t>
              </a:r>
              <a:r>
                <a:rPr lang="en" sz="2200" b="1">
                  <a:latin typeface="Maven Pro"/>
                  <a:ea typeface="Maven Pro"/>
                  <a:cs typeface="Maven Pro"/>
                  <a:sym typeface="Maven Pro"/>
                </a:rPr>
                <a:t> </a:t>
              </a:r>
              <a:r>
                <a:rPr lang="en" sz="2200" b="1" i="0" u="none" strike="noStrike" cap="none">
                  <a:solidFill>
                    <a:srgbClr val="000000"/>
                  </a:solidFill>
                  <a:latin typeface="Maven Pro"/>
                  <a:ea typeface="Maven Pro"/>
                  <a:cs typeface="Maven Pro"/>
                  <a:sym typeface="Maven Pro"/>
                </a:rPr>
                <a:t>Adoption of HPC Ideas</a:t>
              </a:r>
              <a:endParaRPr sz="2200"/>
            </a:p>
          </p:txBody>
        </p:sp>
        <p:sp>
          <p:nvSpPr>
            <p:cNvPr id="385" name="Google Shape;385;p29"/>
            <p:cNvSpPr/>
            <p:nvPr/>
          </p:nvSpPr>
          <p:spPr>
            <a:xfrm>
              <a:off x="5490229" y="487300"/>
              <a:ext cx="4337267" cy="1338194"/>
            </a:xfrm>
            <a:prstGeom prst="rect">
              <a:avLst/>
            </a:prstGeom>
            <a:noFill/>
            <a:ln>
              <a:noFill/>
            </a:ln>
          </p:spPr>
          <p:txBody>
            <a:bodyPr spcFirstLastPara="1" wrap="square" lIns="68575" tIns="68575" rIns="68575" bIns="68575" anchor="ctr" anchorCtr="0">
              <a:noAutofit/>
            </a:bodyPr>
            <a:lstStyle/>
            <a:p>
              <a:pPr marL="0" lvl="0" indent="0" algn="l" rtl="0">
                <a:spcBef>
                  <a:spcPts val="0"/>
                </a:spcBef>
                <a:spcAft>
                  <a:spcPts val="0"/>
                </a:spcAft>
                <a:buNone/>
              </a:pPr>
              <a:endParaRPr/>
            </a:p>
          </p:txBody>
        </p:sp>
        <p:sp>
          <p:nvSpPr>
            <p:cNvPr id="386" name="Google Shape;386;p29"/>
            <p:cNvSpPr txBox="1"/>
            <p:nvPr/>
          </p:nvSpPr>
          <p:spPr>
            <a:xfrm>
              <a:off x="5490229" y="487300"/>
              <a:ext cx="4337267" cy="1338194"/>
            </a:xfrm>
            <a:prstGeom prst="rect">
              <a:avLst/>
            </a:prstGeom>
            <a:noFill/>
            <a:ln>
              <a:noFill/>
            </a:ln>
          </p:spPr>
          <p:txBody>
            <a:bodyPr spcFirstLastPara="1" wrap="square" lIns="57150" tIns="57150" rIns="57150" bIns="57150" anchor="ctr" anchorCtr="0">
              <a:noAutofit/>
            </a:bodyPr>
            <a:lstStyle/>
            <a:p>
              <a:pPr marL="0" marR="0" lvl="0" indent="0" algn="l" rtl="0">
                <a:lnSpc>
                  <a:spcPct val="90000"/>
                </a:lnSpc>
                <a:spcBef>
                  <a:spcPts val="0"/>
                </a:spcBef>
                <a:spcAft>
                  <a:spcPts val="0"/>
                </a:spcAft>
                <a:buClr>
                  <a:srgbClr val="757070"/>
                </a:buClr>
                <a:buSzPts val="1500"/>
                <a:buFont typeface="Maven Pro"/>
                <a:buNone/>
              </a:pPr>
              <a:r>
                <a:rPr lang="en" sz="1500" b="0" i="0" u="none" strike="noStrike" cap="none">
                  <a:solidFill>
                    <a:schemeClr val="dk1"/>
                  </a:solidFill>
                  <a:latin typeface="Maven Pro"/>
                  <a:ea typeface="Maven Pro"/>
                  <a:cs typeface="Maven Pro"/>
                  <a:sym typeface="Maven Pro"/>
                </a:rPr>
                <a:t>Computations in ML</a:t>
              </a:r>
              <a:endParaRPr sz="1100">
                <a:solidFill>
                  <a:schemeClr val="dk1"/>
                </a:solidFill>
              </a:endParaRPr>
            </a:p>
          </p:txBody>
        </p:sp>
        <p:cxnSp>
          <p:nvCxnSpPr>
            <p:cNvPr id="387" name="Google Shape;387;p29"/>
            <p:cNvCxnSpPr/>
            <p:nvPr/>
          </p:nvCxnSpPr>
          <p:spPr>
            <a:xfrm>
              <a:off x="5407351" y="1825494"/>
              <a:ext cx="4420145" cy="0"/>
            </a:xfrm>
            <a:prstGeom prst="straightConnector1">
              <a:avLst/>
            </a:prstGeom>
            <a:solidFill>
              <a:schemeClr val="dk2"/>
            </a:solidFill>
            <a:ln w="12700" cap="flat" cmpd="sng">
              <a:solidFill>
                <a:schemeClr val="dk2"/>
              </a:solidFill>
              <a:prstDash val="solid"/>
              <a:miter lim="800000"/>
              <a:headEnd type="none" w="sm" len="sm"/>
              <a:tailEnd type="none" w="sm" len="sm"/>
            </a:ln>
          </p:spPr>
        </p:cxnSp>
        <p:sp>
          <p:nvSpPr>
            <p:cNvPr id="388" name="Google Shape;388;p29"/>
            <p:cNvSpPr/>
            <p:nvPr/>
          </p:nvSpPr>
          <p:spPr>
            <a:xfrm>
              <a:off x="5490229" y="2096428"/>
              <a:ext cx="4337267" cy="1247810"/>
            </a:xfrm>
            <a:prstGeom prst="rect">
              <a:avLst/>
            </a:prstGeom>
            <a:noFill/>
            <a:ln>
              <a:noFill/>
            </a:ln>
          </p:spPr>
          <p:txBody>
            <a:bodyPr spcFirstLastPara="1" wrap="square" lIns="68575" tIns="68575" rIns="68575" bIns="68575" anchor="ctr" anchorCtr="0">
              <a:noAutofit/>
            </a:bodyPr>
            <a:lstStyle/>
            <a:p>
              <a:pPr marL="0" lvl="0" indent="0" algn="l" rtl="0">
                <a:spcBef>
                  <a:spcPts val="0"/>
                </a:spcBef>
                <a:spcAft>
                  <a:spcPts val="0"/>
                </a:spcAft>
                <a:buNone/>
              </a:pPr>
              <a:endParaRPr/>
            </a:p>
          </p:txBody>
        </p:sp>
        <p:sp>
          <p:nvSpPr>
            <p:cNvPr id="389" name="Google Shape;389;p29"/>
            <p:cNvSpPr txBox="1"/>
            <p:nvPr/>
          </p:nvSpPr>
          <p:spPr>
            <a:xfrm>
              <a:off x="5490229" y="2096428"/>
              <a:ext cx="4337267" cy="1247810"/>
            </a:xfrm>
            <a:prstGeom prst="rect">
              <a:avLst/>
            </a:prstGeom>
            <a:noFill/>
            <a:ln>
              <a:noFill/>
            </a:ln>
          </p:spPr>
          <p:txBody>
            <a:bodyPr spcFirstLastPara="1" wrap="square" lIns="57150" tIns="57150" rIns="57150" bIns="57150" anchor="ctr" anchorCtr="0">
              <a:noAutofit/>
            </a:bodyPr>
            <a:lstStyle/>
            <a:p>
              <a:pPr marL="0" marR="0" lvl="0" indent="0" algn="l" rtl="0">
                <a:lnSpc>
                  <a:spcPct val="90000"/>
                </a:lnSpc>
                <a:spcBef>
                  <a:spcPts val="0"/>
                </a:spcBef>
                <a:spcAft>
                  <a:spcPts val="0"/>
                </a:spcAft>
                <a:buClr>
                  <a:srgbClr val="757070"/>
                </a:buClr>
                <a:buSzPts val="1500"/>
                <a:buFont typeface="Maven Pro"/>
                <a:buNone/>
              </a:pPr>
              <a:r>
                <a:rPr lang="en" sz="1500" b="0" i="0" u="none" strike="noStrike" cap="none">
                  <a:solidFill>
                    <a:schemeClr val="dk1"/>
                  </a:solidFill>
                  <a:latin typeface="Maven Pro"/>
                  <a:ea typeface="Maven Pro"/>
                  <a:cs typeface="Maven Pro"/>
                  <a:sym typeface="Maven Pro"/>
                </a:rPr>
                <a:t>Scaling Up</a:t>
              </a:r>
              <a:endParaRPr sz="1100">
                <a:solidFill>
                  <a:schemeClr val="dk1"/>
                </a:solidFill>
              </a:endParaRPr>
            </a:p>
          </p:txBody>
        </p:sp>
        <p:cxnSp>
          <p:nvCxnSpPr>
            <p:cNvPr id="390" name="Google Shape;390;p29"/>
            <p:cNvCxnSpPr/>
            <p:nvPr/>
          </p:nvCxnSpPr>
          <p:spPr>
            <a:xfrm>
              <a:off x="5407351" y="3344238"/>
              <a:ext cx="4420145" cy="0"/>
            </a:xfrm>
            <a:prstGeom prst="straightConnector1">
              <a:avLst/>
            </a:prstGeom>
            <a:solidFill>
              <a:schemeClr val="dk2"/>
            </a:solidFill>
            <a:ln w="12700" cap="flat" cmpd="sng">
              <a:solidFill>
                <a:schemeClr val="dk2"/>
              </a:solidFill>
              <a:prstDash val="solid"/>
              <a:miter lim="800000"/>
              <a:headEnd type="none" w="sm" len="sm"/>
              <a:tailEnd type="none" w="sm" len="sm"/>
            </a:ln>
          </p:spPr>
        </p:cxnSp>
        <p:sp>
          <p:nvSpPr>
            <p:cNvPr id="391" name="Google Shape;391;p29"/>
            <p:cNvSpPr/>
            <p:nvPr/>
          </p:nvSpPr>
          <p:spPr>
            <a:xfrm>
              <a:off x="5490229" y="3615172"/>
              <a:ext cx="4337267" cy="1316194"/>
            </a:xfrm>
            <a:prstGeom prst="rect">
              <a:avLst/>
            </a:prstGeom>
            <a:noFill/>
            <a:ln>
              <a:noFill/>
            </a:ln>
          </p:spPr>
          <p:txBody>
            <a:bodyPr spcFirstLastPara="1" wrap="square" lIns="68575" tIns="68575" rIns="68575" bIns="68575" anchor="ctr" anchorCtr="0">
              <a:noAutofit/>
            </a:bodyPr>
            <a:lstStyle/>
            <a:p>
              <a:pPr marL="0" lvl="0" indent="0" algn="l" rtl="0">
                <a:spcBef>
                  <a:spcPts val="0"/>
                </a:spcBef>
                <a:spcAft>
                  <a:spcPts val="0"/>
                </a:spcAft>
                <a:buNone/>
              </a:pPr>
              <a:endParaRPr/>
            </a:p>
          </p:txBody>
        </p:sp>
        <p:sp>
          <p:nvSpPr>
            <p:cNvPr id="392" name="Google Shape;392;p29"/>
            <p:cNvSpPr txBox="1"/>
            <p:nvPr/>
          </p:nvSpPr>
          <p:spPr>
            <a:xfrm>
              <a:off x="5490229" y="3615172"/>
              <a:ext cx="4337267" cy="1316194"/>
            </a:xfrm>
            <a:prstGeom prst="rect">
              <a:avLst/>
            </a:prstGeom>
            <a:noFill/>
            <a:ln>
              <a:noFill/>
            </a:ln>
          </p:spPr>
          <p:txBody>
            <a:bodyPr spcFirstLastPara="1" wrap="square" lIns="57150" tIns="57150" rIns="57150" bIns="57150" anchor="ctr" anchorCtr="0">
              <a:noAutofit/>
            </a:bodyPr>
            <a:lstStyle/>
            <a:p>
              <a:pPr marL="0" marR="0" lvl="0" indent="0" algn="l" rtl="0">
                <a:lnSpc>
                  <a:spcPct val="90000"/>
                </a:lnSpc>
                <a:spcBef>
                  <a:spcPts val="0"/>
                </a:spcBef>
                <a:spcAft>
                  <a:spcPts val="0"/>
                </a:spcAft>
                <a:buClr>
                  <a:srgbClr val="757070"/>
                </a:buClr>
                <a:buSzPts val="1500"/>
                <a:buFont typeface="Maven Pro"/>
                <a:buNone/>
              </a:pPr>
              <a:r>
                <a:rPr lang="en" sz="1500" b="0" i="0" u="none" strike="noStrike" cap="none">
                  <a:solidFill>
                    <a:schemeClr val="dk1"/>
                  </a:solidFill>
                  <a:latin typeface="Maven Pro"/>
                  <a:ea typeface="Maven Pro"/>
                  <a:cs typeface="Maven Pro"/>
                  <a:sym typeface="Maven Pro"/>
                </a:rPr>
                <a:t>Scaling Out</a:t>
              </a:r>
              <a:endParaRPr sz="1100">
                <a:solidFill>
                  <a:schemeClr val="dk1"/>
                </a:solidFill>
              </a:endParaRPr>
            </a:p>
          </p:txBody>
        </p:sp>
        <p:cxnSp>
          <p:nvCxnSpPr>
            <p:cNvPr id="393" name="Google Shape;393;p29"/>
            <p:cNvCxnSpPr/>
            <p:nvPr/>
          </p:nvCxnSpPr>
          <p:spPr>
            <a:xfrm>
              <a:off x="5407351" y="4931366"/>
              <a:ext cx="4420145" cy="0"/>
            </a:xfrm>
            <a:prstGeom prst="straightConnector1">
              <a:avLst/>
            </a:prstGeom>
            <a:solidFill>
              <a:schemeClr val="dk2"/>
            </a:solidFill>
            <a:ln w="12700" cap="flat" cmpd="sng">
              <a:solidFill>
                <a:schemeClr val="dk2"/>
              </a:solidFill>
              <a:prstDash val="solid"/>
              <a:miter lim="800000"/>
              <a:headEnd type="none" w="sm" len="sm"/>
              <a:tailEnd type="none" w="sm" len="sm"/>
            </a:ln>
          </p:spPr>
        </p:cxnSp>
      </p:grpSp>
      <p:sp>
        <p:nvSpPr>
          <p:cNvPr id="395" name="Google Shape;395;p29"/>
          <p:cNvSpPr txBox="1">
            <a:spLocks noGrp="1"/>
          </p:cNvSpPr>
          <p:nvPr>
            <p:ph type="sldNum" idx="12"/>
          </p:nvPr>
        </p:nvSpPr>
        <p:spPr>
          <a:xfrm>
            <a:off x="8451046" y="4736976"/>
            <a:ext cx="548700" cy="393600"/>
          </a:xfrm>
          <a:prstGeom prst="rect">
            <a:avLst/>
          </a:prstGeom>
        </p:spPr>
        <p:txBody>
          <a:bodyPr spcFirstLastPara="1" wrap="square" lIns="68575" tIns="68575" rIns="68575" bIns="68575" anchor="ctr" anchorCtr="0">
            <a:normAutofit/>
          </a:bodyPr>
          <a:lstStyle/>
          <a:p>
            <a:pPr marL="0" lvl="0" indent="0" algn="r" rtl="0">
              <a:spcBef>
                <a:spcPts val="0"/>
              </a:spcBef>
              <a:spcAft>
                <a:spcPts val="0"/>
              </a:spcAft>
              <a:buClr>
                <a:srgbClr val="888888"/>
              </a:buClr>
              <a:buSzPts val="900"/>
              <a:buFont typeface="Calibri"/>
              <a:buNone/>
            </a:pPr>
            <a:fld id="{00000000-1234-1234-1234-123412341234}" type="slidenum">
              <a:rPr lang="en"/>
              <a:t>4</a:t>
            </a:fld>
            <a:endParaRPr/>
          </a:p>
        </p:txBody>
      </p:sp>
      <p:pic>
        <p:nvPicPr>
          <p:cNvPr id="2" name="2021-11-13-01-02-29-mc">
            <a:hlinkClick r:id="" action="ppaction://media"/>
            <a:extLst>
              <a:ext uri="{FF2B5EF4-FFF2-40B4-BE49-F238E27FC236}">
                <a16:creationId xmlns:a16="http://schemas.microsoft.com/office/drawing/2014/main" id="{0B779B27-1EA2-4712-84CA-00225AECC943}"/>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216804" y="4354649"/>
            <a:ext cx="609600" cy="6096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01982"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399"/>
        <p:cNvGrpSpPr/>
        <p:nvPr/>
      </p:nvGrpSpPr>
      <p:grpSpPr>
        <a:xfrm>
          <a:off x="0" y="0"/>
          <a:ext cx="0" cy="0"/>
          <a:chOff x="0" y="0"/>
          <a:chExt cx="0" cy="0"/>
        </a:xfrm>
      </p:grpSpPr>
      <p:sp>
        <p:nvSpPr>
          <p:cNvPr id="400" name="Google Shape;400;p30"/>
          <p:cNvSpPr txBox="1">
            <a:spLocks noGrp="1"/>
          </p:cNvSpPr>
          <p:nvPr>
            <p:ph type="title"/>
          </p:nvPr>
        </p:nvSpPr>
        <p:spPr>
          <a:xfrm>
            <a:off x="1303800" y="598575"/>
            <a:ext cx="7030500" cy="999300"/>
          </a:xfrm>
          <a:prstGeom prst="rect">
            <a:avLst/>
          </a:prstGeom>
        </p:spPr>
        <p:txBody>
          <a:bodyPr spcFirstLastPara="1" wrap="square" lIns="68575" tIns="68575" rIns="68575" bIns="68575" anchor="t" anchorCtr="0">
            <a:normAutofit/>
          </a:bodyPr>
          <a:lstStyle/>
          <a:p>
            <a:pPr marL="0" lvl="0" indent="0" algn="l" rtl="0">
              <a:spcBef>
                <a:spcPts val="0"/>
              </a:spcBef>
              <a:spcAft>
                <a:spcPts val="0"/>
              </a:spcAft>
              <a:buNone/>
            </a:pPr>
            <a:r>
              <a:rPr lang="en" sz="2200" b="1">
                <a:latin typeface="Maven Pro"/>
                <a:ea typeface="Maven Pro"/>
                <a:cs typeface="Maven Pro"/>
                <a:sym typeface="Maven Pro"/>
              </a:rPr>
              <a:t>A REFERENCE ARCHITECTURE FOR DISTRIBUTED MACHINE LEARNING</a:t>
            </a:r>
            <a:endParaRPr sz="2200" b="1">
              <a:latin typeface="Maven Pro"/>
              <a:ea typeface="Maven Pro"/>
              <a:cs typeface="Maven Pro"/>
              <a:sym typeface="Maven Pro"/>
            </a:endParaRPr>
          </a:p>
        </p:txBody>
      </p:sp>
      <p:sp>
        <p:nvSpPr>
          <p:cNvPr id="401" name="Google Shape;401;p30"/>
          <p:cNvSpPr txBox="1">
            <a:spLocks noGrp="1"/>
          </p:cNvSpPr>
          <p:nvPr>
            <p:ph type="body" idx="1"/>
          </p:nvPr>
        </p:nvSpPr>
        <p:spPr>
          <a:xfrm>
            <a:off x="1303800" y="2115950"/>
            <a:ext cx="7528500" cy="2073300"/>
          </a:xfrm>
          <a:prstGeom prst="rect">
            <a:avLst/>
          </a:prstGeom>
        </p:spPr>
        <p:txBody>
          <a:bodyPr spcFirstLastPara="1" wrap="square" lIns="68575" tIns="68575" rIns="68575" bIns="68575" anchor="t" anchorCtr="0">
            <a:normAutofit/>
          </a:bodyPr>
          <a:lstStyle/>
          <a:p>
            <a:pPr marL="0" lvl="0" indent="0" algn="l" rtl="0">
              <a:spcBef>
                <a:spcPts val="0"/>
              </a:spcBef>
              <a:spcAft>
                <a:spcPts val="0"/>
              </a:spcAft>
              <a:buNone/>
            </a:pPr>
            <a:r>
              <a:rPr lang="en"/>
              <a:t>Machine Learning Algorithms</a:t>
            </a:r>
            <a:endParaRPr/>
          </a:p>
          <a:p>
            <a:pPr marL="457200" lvl="0" indent="-292100" algn="l" rtl="0">
              <a:spcBef>
                <a:spcPts val="0"/>
              </a:spcBef>
              <a:spcAft>
                <a:spcPts val="0"/>
              </a:spcAft>
              <a:buSzPts val="1000"/>
              <a:buChar char="-"/>
            </a:pPr>
            <a:r>
              <a:rPr lang="en"/>
              <a:t>Feedback</a:t>
            </a:r>
            <a:endParaRPr/>
          </a:p>
          <a:p>
            <a:pPr marL="914400" lvl="1" indent="-279400" algn="l" rtl="0">
              <a:spcBef>
                <a:spcPts val="0"/>
              </a:spcBef>
              <a:spcAft>
                <a:spcPts val="0"/>
              </a:spcAft>
              <a:buSzPts val="800"/>
              <a:buChar char="-"/>
            </a:pPr>
            <a:r>
              <a:rPr lang="en"/>
              <a:t>Supervised learning</a:t>
            </a:r>
            <a:endParaRPr/>
          </a:p>
          <a:p>
            <a:pPr marL="914400" lvl="1" indent="-279400" algn="l" rtl="0">
              <a:spcBef>
                <a:spcPts val="0"/>
              </a:spcBef>
              <a:spcAft>
                <a:spcPts val="0"/>
              </a:spcAft>
              <a:buSzPts val="800"/>
              <a:buChar char="-"/>
            </a:pPr>
            <a:r>
              <a:rPr lang="en"/>
              <a:t>Unsupervised learning</a:t>
            </a:r>
            <a:endParaRPr/>
          </a:p>
          <a:p>
            <a:pPr marL="914400" lvl="1" indent="-279400" algn="l" rtl="0">
              <a:spcBef>
                <a:spcPts val="0"/>
              </a:spcBef>
              <a:spcAft>
                <a:spcPts val="0"/>
              </a:spcAft>
              <a:buSzPts val="800"/>
              <a:buChar char="-"/>
            </a:pPr>
            <a:r>
              <a:rPr lang="en"/>
              <a:t>Semi-supervised learning</a:t>
            </a:r>
            <a:endParaRPr/>
          </a:p>
          <a:p>
            <a:pPr marL="914400" lvl="1" indent="-279400" algn="l" rtl="0">
              <a:spcBef>
                <a:spcPts val="0"/>
              </a:spcBef>
              <a:spcAft>
                <a:spcPts val="0"/>
              </a:spcAft>
              <a:buSzPts val="800"/>
              <a:buChar char="-"/>
            </a:pPr>
            <a:r>
              <a:rPr lang="en"/>
              <a:t>Reinforcement learning</a:t>
            </a:r>
            <a:endParaRPr/>
          </a:p>
          <a:p>
            <a:pPr marL="457200" lvl="0" indent="0" algn="l" rtl="0">
              <a:spcBef>
                <a:spcPts val="0"/>
              </a:spcBef>
              <a:spcAft>
                <a:spcPts val="0"/>
              </a:spcAft>
              <a:buNone/>
            </a:pPr>
            <a:endParaRPr sz="1800"/>
          </a:p>
        </p:txBody>
      </p:sp>
      <p:sp>
        <p:nvSpPr>
          <p:cNvPr id="402" name="Google Shape;402;p30"/>
          <p:cNvSpPr txBox="1">
            <a:spLocks noGrp="1"/>
          </p:cNvSpPr>
          <p:nvPr>
            <p:ph type="sldNum" idx="12"/>
          </p:nvPr>
        </p:nvSpPr>
        <p:spPr>
          <a:xfrm>
            <a:off x="8451046" y="4736976"/>
            <a:ext cx="548700" cy="393600"/>
          </a:xfrm>
          <a:prstGeom prst="rect">
            <a:avLst/>
          </a:prstGeom>
        </p:spPr>
        <p:txBody>
          <a:bodyPr spcFirstLastPara="1" wrap="square" lIns="68575" tIns="68575" rIns="68575" bIns="68575" anchor="ctr" anchorCtr="0">
            <a:normAutofit/>
          </a:bodyPr>
          <a:lstStyle/>
          <a:p>
            <a:pPr marL="0" lvl="0" indent="0" algn="r" rtl="0">
              <a:spcBef>
                <a:spcPts val="0"/>
              </a:spcBef>
              <a:spcAft>
                <a:spcPts val="0"/>
              </a:spcAft>
              <a:buClr>
                <a:srgbClr val="888888"/>
              </a:buClr>
              <a:buSzPts val="900"/>
              <a:buFont typeface="Calibri"/>
              <a:buNone/>
            </a:pPr>
            <a:fld id="{00000000-1234-1234-1234-123412341234}" type="slidenum">
              <a:rPr lang="en"/>
              <a:t>5</a:t>
            </a:fld>
            <a:endParaRPr/>
          </a:p>
        </p:txBody>
      </p:sp>
      <p:pic>
        <p:nvPicPr>
          <p:cNvPr id="2" name="sadaf1">
            <a:hlinkClick r:id="" action="ppaction://media"/>
            <a:extLst>
              <a:ext uri="{FF2B5EF4-FFF2-40B4-BE49-F238E27FC236}">
                <a16:creationId xmlns:a16="http://schemas.microsoft.com/office/drawing/2014/main" id="{3DBBF6D9-EEC3-4180-A5A8-7DC501776036}"/>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215808" y="4324176"/>
            <a:ext cx="609600" cy="6096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9184"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406"/>
        <p:cNvGrpSpPr/>
        <p:nvPr/>
      </p:nvGrpSpPr>
      <p:grpSpPr>
        <a:xfrm>
          <a:off x="0" y="0"/>
          <a:ext cx="0" cy="0"/>
          <a:chOff x="0" y="0"/>
          <a:chExt cx="0" cy="0"/>
        </a:xfrm>
      </p:grpSpPr>
      <p:sp>
        <p:nvSpPr>
          <p:cNvPr id="407" name="Google Shape;407;p31"/>
          <p:cNvSpPr txBox="1">
            <a:spLocks noGrp="1"/>
          </p:cNvSpPr>
          <p:nvPr>
            <p:ph type="body" idx="1"/>
          </p:nvPr>
        </p:nvSpPr>
        <p:spPr>
          <a:xfrm>
            <a:off x="1303800" y="2142450"/>
            <a:ext cx="7030500" cy="2541600"/>
          </a:xfrm>
          <a:prstGeom prst="rect">
            <a:avLst/>
          </a:prstGeom>
        </p:spPr>
        <p:txBody>
          <a:bodyPr spcFirstLastPara="1" wrap="square" lIns="68575" tIns="68575" rIns="68575" bIns="68575" anchor="t" anchorCtr="0">
            <a:normAutofit/>
          </a:bodyPr>
          <a:lstStyle/>
          <a:p>
            <a:pPr marL="0" lvl="0" indent="0" algn="l" rtl="0">
              <a:spcBef>
                <a:spcPts val="0"/>
              </a:spcBef>
              <a:spcAft>
                <a:spcPts val="0"/>
              </a:spcAft>
              <a:buNone/>
            </a:pPr>
            <a:r>
              <a:rPr lang="en"/>
              <a:t>Machine Learning Algorithms</a:t>
            </a:r>
            <a:endParaRPr/>
          </a:p>
          <a:p>
            <a:pPr marL="457200" lvl="0" indent="-292100" algn="l" rtl="0">
              <a:spcBef>
                <a:spcPts val="0"/>
              </a:spcBef>
              <a:spcAft>
                <a:spcPts val="0"/>
              </a:spcAft>
              <a:buSzPts val="1000"/>
              <a:buChar char="-"/>
            </a:pPr>
            <a:r>
              <a:rPr lang="en"/>
              <a:t>Purpose</a:t>
            </a:r>
            <a:endParaRPr/>
          </a:p>
          <a:p>
            <a:pPr marL="914400" lvl="1" indent="-279400" algn="l" rtl="0">
              <a:spcBef>
                <a:spcPts val="0"/>
              </a:spcBef>
              <a:spcAft>
                <a:spcPts val="0"/>
              </a:spcAft>
              <a:buSzPts val="800"/>
              <a:buChar char="-"/>
            </a:pPr>
            <a:r>
              <a:rPr lang="en"/>
              <a:t>Anomaly detection</a:t>
            </a:r>
            <a:endParaRPr/>
          </a:p>
          <a:p>
            <a:pPr marL="914400" lvl="1" indent="-279400" algn="l" rtl="0">
              <a:spcBef>
                <a:spcPts val="0"/>
              </a:spcBef>
              <a:spcAft>
                <a:spcPts val="0"/>
              </a:spcAft>
              <a:buSzPts val="800"/>
              <a:buChar char="-"/>
            </a:pPr>
            <a:r>
              <a:rPr lang="en"/>
              <a:t>Classification</a:t>
            </a:r>
            <a:endParaRPr/>
          </a:p>
          <a:p>
            <a:pPr marL="914400" lvl="1" indent="-279400" algn="l" rtl="0">
              <a:spcBef>
                <a:spcPts val="0"/>
              </a:spcBef>
              <a:spcAft>
                <a:spcPts val="0"/>
              </a:spcAft>
              <a:buSzPts val="800"/>
              <a:buChar char="-"/>
            </a:pPr>
            <a:r>
              <a:rPr lang="en"/>
              <a:t>Clustering</a:t>
            </a:r>
            <a:endParaRPr/>
          </a:p>
          <a:p>
            <a:pPr marL="914400" lvl="1" indent="-279400" algn="l" rtl="0">
              <a:spcBef>
                <a:spcPts val="0"/>
              </a:spcBef>
              <a:spcAft>
                <a:spcPts val="0"/>
              </a:spcAft>
              <a:buSzPts val="800"/>
              <a:buChar char="-"/>
            </a:pPr>
            <a:r>
              <a:rPr lang="en"/>
              <a:t>Dimensionality reduction</a:t>
            </a:r>
            <a:endParaRPr/>
          </a:p>
          <a:p>
            <a:pPr marL="914400" lvl="1" indent="-279400" algn="l" rtl="0">
              <a:spcBef>
                <a:spcPts val="0"/>
              </a:spcBef>
              <a:spcAft>
                <a:spcPts val="0"/>
              </a:spcAft>
              <a:buSzPts val="800"/>
              <a:buChar char="-"/>
            </a:pPr>
            <a:r>
              <a:rPr lang="en"/>
              <a:t>Representation learning</a:t>
            </a:r>
            <a:endParaRPr/>
          </a:p>
          <a:p>
            <a:pPr marL="914400" lvl="1" indent="-279400" algn="l" rtl="0">
              <a:spcBef>
                <a:spcPts val="0"/>
              </a:spcBef>
              <a:spcAft>
                <a:spcPts val="0"/>
              </a:spcAft>
              <a:buSzPts val="800"/>
              <a:buChar char="-"/>
            </a:pPr>
            <a:r>
              <a:rPr lang="en"/>
              <a:t>Regression</a:t>
            </a:r>
            <a:endParaRPr/>
          </a:p>
          <a:p>
            <a:pPr marL="457200" lvl="0" indent="0" algn="l" rtl="0">
              <a:spcBef>
                <a:spcPts val="0"/>
              </a:spcBef>
              <a:spcAft>
                <a:spcPts val="0"/>
              </a:spcAft>
              <a:buNone/>
            </a:pPr>
            <a:endParaRPr sz="1800"/>
          </a:p>
          <a:p>
            <a:pPr marL="0" lvl="0" indent="0" algn="l" rtl="0">
              <a:spcBef>
                <a:spcPts val="0"/>
              </a:spcBef>
              <a:spcAft>
                <a:spcPts val="0"/>
              </a:spcAft>
              <a:buNone/>
            </a:pPr>
            <a:endParaRPr/>
          </a:p>
        </p:txBody>
      </p:sp>
      <p:sp>
        <p:nvSpPr>
          <p:cNvPr id="408" name="Google Shape;408;p31"/>
          <p:cNvSpPr txBox="1">
            <a:spLocks noGrp="1"/>
          </p:cNvSpPr>
          <p:nvPr>
            <p:ph type="title"/>
          </p:nvPr>
        </p:nvSpPr>
        <p:spPr>
          <a:xfrm>
            <a:off x="1303800" y="598575"/>
            <a:ext cx="7030500" cy="999300"/>
          </a:xfrm>
          <a:prstGeom prst="rect">
            <a:avLst/>
          </a:prstGeom>
        </p:spPr>
        <p:txBody>
          <a:bodyPr spcFirstLastPara="1" wrap="square" lIns="68575" tIns="68575" rIns="68575" bIns="68575" anchor="t" anchorCtr="0">
            <a:normAutofit/>
          </a:bodyPr>
          <a:lstStyle/>
          <a:p>
            <a:pPr marL="0" lvl="0" indent="0" algn="l" rtl="0">
              <a:spcBef>
                <a:spcPts val="0"/>
              </a:spcBef>
              <a:spcAft>
                <a:spcPts val="0"/>
              </a:spcAft>
              <a:buNone/>
            </a:pPr>
            <a:r>
              <a:rPr lang="en" sz="2200" b="1">
                <a:latin typeface="Maven Pro"/>
                <a:ea typeface="Maven Pro"/>
                <a:cs typeface="Maven Pro"/>
                <a:sym typeface="Maven Pro"/>
              </a:rPr>
              <a:t>A REFERENCE ARCHITECTURE FOR DISTRIBUTED MACHINE LEARNING</a:t>
            </a:r>
            <a:endParaRPr sz="2200" b="1">
              <a:latin typeface="Maven Pro"/>
              <a:ea typeface="Maven Pro"/>
              <a:cs typeface="Maven Pro"/>
              <a:sym typeface="Maven Pro"/>
            </a:endParaRPr>
          </a:p>
        </p:txBody>
      </p:sp>
      <p:sp>
        <p:nvSpPr>
          <p:cNvPr id="409" name="Google Shape;409;p31"/>
          <p:cNvSpPr txBox="1">
            <a:spLocks noGrp="1"/>
          </p:cNvSpPr>
          <p:nvPr>
            <p:ph type="sldNum" idx="12"/>
          </p:nvPr>
        </p:nvSpPr>
        <p:spPr>
          <a:xfrm>
            <a:off x="8451046" y="4736976"/>
            <a:ext cx="548700" cy="393600"/>
          </a:xfrm>
          <a:prstGeom prst="rect">
            <a:avLst/>
          </a:prstGeom>
        </p:spPr>
        <p:txBody>
          <a:bodyPr spcFirstLastPara="1" wrap="square" lIns="68575" tIns="68575" rIns="68575" bIns="68575" anchor="ctr" anchorCtr="0">
            <a:normAutofit/>
          </a:bodyPr>
          <a:lstStyle/>
          <a:p>
            <a:pPr marL="0" lvl="0" indent="0" algn="r" rtl="0">
              <a:spcBef>
                <a:spcPts val="0"/>
              </a:spcBef>
              <a:spcAft>
                <a:spcPts val="0"/>
              </a:spcAft>
              <a:buClr>
                <a:srgbClr val="888888"/>
              </a:buClr>
              <a:buSzPts val="900"/>
              <a:buFont typeface="Calibri"/>
              <a:buNone/>
            </a:pPr>
            <a:fld id="{00000000-1234-1234-1234-123412341234}" type="slidenum">
              <a:rPr lang="en"/>
              <a:t>6</a:t>
            </a:fld>
            <a:endParaRPr/>
          </a:p>
        </p:txBody>
      </p:sp>
      <p:pic>
        <p:nvPicPr>
          <p:cNvPr id="2" name="sadaf2">
            <a:hlinkClick r:id="" action="ppaction://media"/>
            <a:extLst>
              <a:ext uri="{FF2B5EF4-FFF2-40B4-BE49-F238E27FC236}">
                <a16:creationId xmlns:a16="http://schemas.microsoft.com/office/drawing/2014/main" id="{720E7A71-D149-4A81-BBAA-B2C009ED13AE}"/>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93426" y="4432176"/>
            <a:ext cx="609600" cy="6096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1904"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413"/>
        <p:cNvGrpSpPr/>
        <p:nvPr/>
      </p:nvGrpSpPr>
      <p:grpSpPr>
        <a:xfrm>
          <a:off x="0" y="0"/>
          <a:ext cx="0" cy="0"/>
          <a:chOff x="0" y="0"/>
          <a:chExt cx="0" cy="0"/>
        </a:xfrm>
      </p:grpSpPr>
      <p:sp>
        <p:nvSpPr>
          <p:cNvPr id="414" name="Google Shape;414;p32"/>
          <p:cNvSpPr txBox="1">
            <a:spLocks noGrp="1"/>
          </p:cNvSpPr>
          <p:nvPr>
            <p:ph type="body" idx="1"/>
          </p:nvPr>
        </p:nvSpPr>
        <p:spPr>
          <a:xfrm>
            <a:off x="1303800" y="1761450"/>
            <a:ext cx="7030500" cy="3223800"/>
          </a:xfrm>
          <a:prstGeom prst="rect">
            <a:avLst/>
          </a:prstGeom>
        </p:spPr>
        <p:txBody>
          <a:bodyPr spcFirstLastPara="1" wrap="square" lIns="68575" tIns="68575" rIns="68575" bIns="68575" anchor="t" anchorCtr="0">
            <a:noAutofit/>
          </a:bodyPr>
          <a:lstStyle/>
          <a:p>
            <a:pPr marL="0" lvl="0" indent="0" algn="l" rtl="0">
              <a:spcBef>
                <a:spcPts val="0"/>
              </a:spcBef>
              <a:spcAft>
                <a:spcPts val="0"/>
              </a:spcAft>
              <a:buNone/>
            </a:pPr>
            <a:r>
              <a:rPr lang="en" sz="1200"/>
              <a:t>Machine Learning Algorithms</a:t>
            </a:r>
            <a:endParaRPr sz="1200"/>
          </a:p>
          <a:p>
            <a:pPr marL="457200" lvl="0" indent="-304800" algn="l" rtl="0">
              <a:spcBef>
                <a:spcPts val="0"/>
              </a:spcBef>
              <a:spcAft>
                <a:spcPts val="0"/>
              </a:spcAft>
              <a:buSzPts val="1200"/>
              <a:buChar char="-"/>
            </a:pPr>
            <a:r>
              <a:rPr lang="en" sz="1200"/>
              <a:t>Method</a:t>
            </a:r>
            <a:endParaRPr sz="1200"/>
          </a:p>
          <a:p>
            <a:pPr marL="914400" lvl="1" indent="-304800" algn="l" rtl="0">
              <a:spcBef>
                <a:spcPts val="0"/>
              </a:spcBef>
              <a:spcAft>
                <a:spcPts val="0"/>
              </a:spcAft>
              <a:buSzPts val="1200"/>
              <a:buChar char="-"/>
            </a:pPr>
            <a:r>
              <a:rPr lang="en" sz="1200"/>
              <a:t>Evolutionary Algorithms (EAs)</a:t>
            </a:r>
            <a:endParaRPr sz="1200"/>
          </a:p>
          <a:p>
            <a:pPr marL="914400" lvl="1" indent="-304800" algn="l" rtl="0">
              <a:spcBef>
                <a:spcPts val="0"/>
              </a:spcBef>
              <a:spcAft>
                <a:spcPts val="0"/>
              </a:spcAft>
              <a:buSzPts val="1200"/>
              <a:buChar char="-"/>
            </a:pPr>
            <a:r>
              <a:rPr lang="en" sz="1200"/>
              <a:t>Stochastic Gradient Descent (SGD)</a:t>
            </a:r>
            <a:endParaRPr sz="1200"/>
          </a:p>
          <a:p>
            <a:pPr marL="1371600" lvl="2" indent="-304800" algn="l" rtl="0">
              <a:spcBef>
                <a:spcPts val="0"/>
              </a:spcBef>
              <a:spcAft>
                <a:spcPts val="0"/>
              </a:spcAft>
              <a:buSzPts val="1200"/>
              <a:buChar char="-"/>
            </a:pPr>
            <a:r>
              <a:rPr lang="en" sz="1200"/>
              <a:t>Support Vector Machines (SVMs), Perceptrons, Artificial Neural Networks (ANNs), Deep Neural Networks (DNNs), Convolutional Neural Networks (CNNs/ConvNets), Recurrent Neural Networks (RNNs), Hopfield Networks, Self-Organizing Maps (SOMs)/Self-Organizing Feature Maps (SOFMs), Stochastic Neural Networks, Auto-encoders, Generative Adversarial Networks (GAN)</a:t>
            </a:r>
            <a:endParaRPr sz="1200"/>
          </a:p>
          <a:p>
            <a:pPr marL="914400" lvl="1" indent="-304800" algn="l" rtl="0">
              <a:spcBef>
                <a:spcPts val="0"/>
              </a:spcBef>
              <a:spcAft>
                <a:spcPts val="0"/>
              </a:spcAft>
              <a:buSzPts val="1200"/>
              <a:buChar char="-"/>
            </a:pPr>
            <a:r>
              <a:rPr lang="en" sz="1200"/>
              <a:t>Rule-Based Machine Learning (RBML) Algorithms</a:t>
            </a:r>
            <a:endParaRPr sz="1200"/>
          </a:p>
          <a:p>
            <a:pPr marL="1371600" lvl="2" indent="-304800" algn="l" rtl="0">
              <a:spcBef>
                <a:spcPts val="0"/>
              </a:spcBef>
              <a:spcAft>
                <a:spcPts val="0"/>
              </a:spcAft>
              <a:buSzPts val="1200"/>
              <a:buChar char="-"/>
            </a:pPr>
            <a:r>
              <a:rPr lang="en" sz="1200"/>
              <a:t>—Association Rule Learning</a:t>
            </a:r>
            <a:endParaRPr sz="1200"/>
          </a:p>
          <a:p>
            <a:pPr marL="1371600" lvl="2" indent="-304800" algn="l" rtl="0">
              <a:spcBef>
                <a:spcPts val="0"/>
              </a:spcBef>
              <a:spcAft>
                <a:spcPts val="0"/>
              </a:spcAft>
              <a:buSzPts val="1200"/>
              <a:buChar char="-"/>
            </a:pPr>
            <a:r>
              <a:rPr lang="en" sz="1200"/>
              <a:t>—Decision Trees,</a:t>
            </a:r>
            <a:endParaRPr sz="1200"/>
          </a:p>
          <a:p>
            <a:pPr marL="914400" lvl="1" indent="-304800" algn="l" rtl="0">
              <a:spcBef>
                <a:spcPts val="0"/>
              </a:spcBef>
              <a:spcAft>
                <a:spcPts val="0"/>
              </a:spcAft>
              <a:buSzPts val="1200"/>
              <a:buChar char="-"/>
            </a:pPr>
            <a:r>
              <a:rPr lang="en" sz="1200"/>
              <a:t>Topic Models (TM)</a:t>
            </a:r>
            <a:endParaRPr sz="1200"/>
          </a:p>
          <a:p>
            <a:pPr marL="1371600" lvl="2" indent="-304800" algn="l" rtl="0">
              <a:spcBef>
                <a:spcPts val="0"/>
              </a:spcBef>
              <a:spcAft>
                <a:spcPts val="0"/>
              </a:spcAft>
              <a:buSzPts val="1200"/>
              <a:buChar char="-"/>
            </a:pPr>
            <a:r>
              <a:rPr lang="en" sz="1200"/>
              <a:t>—Latent Dirichlet Allocation</a:t>
            </a:r>
            <a:endParaRPr sz="1200"/>
          </a:p>
          <a:p>
            <a:pPr marL="1371600" lvl="2" indent="-304800" algn="l" rtl="0">
              <a:spcBef>
                <a:spcPts val="0"/>
              </a:spcBef>
              <a:spcAft>
                <a:spcPts val="0"/>
              </a:spcAft>
              <a:buSzPts val="1200"/>
              <a:buChar char="-"/>
            </a:pPr>
            <a:r>
              <a:rPr lang="en" sz="1200"/>
              <a:t>—Latent Semantic Analysis (LSA)/Latent Semantic Indexing (LSI)</a:t>
            </a:r>
            <a:endParaRPr sz="1200"/>
          </a:p>
          <a:p>
            <a:pPr marL="1371600" lvl="2" indent="-304800" algn="l" rtl="0">
              <a:spcBef>
                <a:spcPts val="0"/>
              </a:spcBef>
              <a:spcAft>
                <a:spcPts val="0"/>
              </a:spcAft>
              <a:buSzPts val="1200"/>
              <a:buChar char="-"/>
            </a:pPr>
            <a:r>
              <a:rPr lang="en" sz="1200"/>
              <a:t>—Naive Bayes Classifiers</a:t>
            </a:r>
            <a:endParaRPr sz="1200"/>
          </a:p>
          <a:p>
            <a:pPr marL="1371600" lvl="2" indent="-304800" algn="l" rtl="0">
              <a:spcBef>
                <a:spcPts val="0"/>
              </a:spcBef>
              <a:spcAft>
                <a:spcPts val="0"/>
              </a:spcAft>
              <a:buSzPts val="1200"/>
              <a:buChar char="-"/>
            </a:pPr>
            <a:r>
              <a:rPr lang="en" sz="1200"/>
              <a:t>—Probabilistic Latent Semantic Analysis (PLSA)/Probabilistic Latent Semantic In-</a:t>
            </a:r>
            <a:endParaRPr sz="1200"/>
          </a:p>
          <a:p>
            <a:pPr marL="1371600" lvl="2" indent="-304800" algn="l" rtl="0">
              <a:spcBef>
                <a:spcPts val="0"/>
              </a:spcBef>
              <a:spcAft>
                <a:spcPts val="0"/>
              </a:spcAft>
              <a:buSzPts val="1200"/>
              <a:buChar char="-"/>
            </a:pPr>
            <a:r>
              <a:rPr lang="en" sz="1200"/>
              <a:t>dexing (PLSI)</a:t>
            </a:r>
            <a:endParaRPr sz="1200"/>
          </a:p>
          <a:p>
            <a:pPr marL="914400" lvl="1" indent="-304800" algn="l" rtl="0">
              <a:spcBef>
                <a:spcPts val="0"/>
              </a:spcBef>
              <a:spcAft>
                <a:spcPts val="0"/>
              </a:spcAft>
              <a:buSzPts val="1200"/>
              <a:buChar char="-"/>
            </a:pPr>
            <a:r>
              <a:rPr lang="en" sz="1200"/>
              <a:t>Matrix Factorization</a:t>
            </a:r>
            <a:endParaRPr sz="1200"/>
          </a:p>
        </p:txBody>
      </p:sp>
      <p:sp>
        <p:nvSpPr>
          <p:cNvPr id="415" name="Google Shape;415;p32"/>
          <p:cNvSpPr txBox="1">
            <a:spLocks noGrp="1"/>
          </p:cNvSpPr>
          <p:nvPr>
            <p:ph type="title"/>
          </p:nvPr>
        </p:nvSpPr>
        <p:spPr>
          <a:xfrm>
            <a:off x="1303800" y="598575"/>
            <a:ext cx="7030500" cy="999300"/>
          </a:xfrm>
          <a:prstGeom prst="rect">
            <a:avLst/>
          </a:prstGeom>
        </p:spPr>
        <p:txBody>
          <a:bodyPr spcFirstLastPara="1" wrap="square" lIns="68575" tIns="68575" rIns="68575" bIns="68575" anchor="t" anchorCtr="0">
            <a:normAutofit/>
          </a:bodyPr>
          <a:lstStyle/>
          <a:p>
            <a:pPr marL="0" lvl="0" indent="0" algn="l" rtl="0">
              <a:spcBef>
                <a:spcPts val="0"/>
              </a:spcBef>
              <a:spcAft>
                <a:spcPts val="0"/>
              </a:spcAft>
              <a:buNone/>
            </a:pPr>
            <a:r>
              <a:rPr lang="en" sz="2200" b="1">
                <a:latin typeface="Maven Pro"/>
                <a:ea typeface="Maven Pro"/>
                <a:cs typeface="Maven Pro"/>
                <a:sym typeface="Maven Pro"/>
              </a:rPr>
              <a:t>A REFERENCE ARCHITECTURE FOR DISTRIBUTED MACHINE LEARNING</a:t>
            </a:r>
            <a:endParaRPr sz="2200" b="1">
              <a:latin typeface="Maven Pro"/>
              <a:ea typeface="Maven Pro"/>
              <a:cs typeface="Maven Pro"/>
              <a:sym typeface="Maven Pro"/>
            </a:endParaRPr>
          </a:p>
        </p:txBody>
      </p:sp>
      <p:sp>
        <p:nvSpPr>
          <p:cNvPr id="416" name="Google Shape;416;p32"/>
          <p:cNvSpPr txBox="1">
            <a:spLocks noGrp="1"/>
          </p:cNvSpPr>
          <p:nvPr>
            <p:ph type="sldNum" idx="12"/>
          </p:nvPr>
        </p:nvSpPr>
        <p:spPr>
          <a:xfrm>
            <a:off x="8451046" y="4736976"/>
            <a:ext cx="548700" cy="393600"/>
          </a:xfrm>
          <a:prstGeom prst="rect">
            <a:avLst/>
          </a:prstGeom>
        </p:spPr>
        <p:txBody>
          <a:bodyPr spcFirstLastPara="1" wrap="square" lIns="68575" tIns="68575" rIns="68575" bIns="68575" anchor="ctr" anchorCtr="0">
            <a:normAutofit/>
          </a:bodyPr>
          <a:lstStyle/>
          <a:p>
            <a:pPr marL="0" lvl="0" indent="0" algn="r" rtl="0">
              <a:spcBef>
                <a:spcPts val="0"/>
              </a:spcBef>
              <a:spcAft>
                <a:spcPts val="0"/>
              </a:spcAft>
              <a:buClr>
                <a:srgbClr val="888888"/>
              </a:buClr>
              <a:buSzPts val="900"/>
              <a:buFont typeface="Calibri"/>
              <a:buNone/>
            </a:pPr>
            <a:fld id="{00000000-1234-1234-1234-123412341234}" type="slidenum">
              <a:rPr lang="en"/>
              <a:t>7</a:t>
            </a:fld>
            <a:endParaRPr/>
          </a:p>
        </p:txBody>
      </p:sp>
      <p:pic>
        <p:nvPicPr>
          <p:cNvPr id="2" name="sadaf3">
            <a:hlinkClick r:id="" action="ppaction://media"/>
            <a:extLst>
              <a:ext uri="{FF2B5EF4-FFF2-40B4-BE49-F238E27FC236}">
                <a16:creationId xmlns:a16="http://schemas.microsoft.com/office/drawing/2014/main" id="{A1CEA80E-C6B8-4095-84DD-5E925CBC7801}"/>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282552" y="4324176"/>
            <a:ext cx="609600" cy="6096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70920"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420"/>
        <p:cNvGrpSpPr/>
        <p:nvPr/>
      </p:nvGrpSpPr>
      <p:grpSpPr>
        <a:xfrm>
          <a:off x="0" y="0"/>
          <a:ext cx="0" cy="0"/>
          <a:chOff x="0" y="0"/>
          <a:chExt cx="0" cy="0"/>
        </a:xfrm>
      </p:grpSpPr>
      <p:sp>
        <p:nvSpPr>
          <p:cNvPr id="421" name="Google Shape;421;p33"/>
          <p:cNvSpPr txBox="1">
            <a:spLocks noGrp="1"/>
          </p:cNvSpPr>
          <p:nvPr>
            <p:ph type="title"/>
          </p:nvPr>
        </p:nvSpPr>
        <p:spPr>
          <a:xfrm>
            <a:off x="628650" y="273844"/>
            <a:ext cx="7886700" cy="994172"/>
          </a:xfrm>
          <a:prstGeom prst="rect">
            <a:avLst/>
          </a:prstGeom>
          <a:noFill/>
          <a:ln>
            <a:noFill/>
          </a:ln>
        </p:spPr>
        <p:txBody>
          <a:bodyPr spcFirstLastPara="1" wrap="square" lIns="68575" tIns="34275" rIns="68575" bIns="34275" anchor="ctr" anchorCtr="0">
            <a:normAutofit/>
          </a:bodyPr>
          <a:lstStyle/>
          <a:p>
            <a:pPr marL="0" lvl="0" indent="0" algn="l" rtl="0">
              <a:lnSpc>
                <a:spcPct val="90000"/>
              </a:lnSpc>
              <a:spcBef>
                <a:spcPts val="0"/>
              </a:spcBef>
              <a:spcAft>
                <a:spcPts val="0"/>
              </a:spcAft>
              <a:buClr>
                <a:schemeClr val="dk1"/>
              </a:buClr>
              <a:buSzPts val="3300"/>
              <a:buFont typeface="Calibri"/>
              <a:buNone/>
            </a:pPr>
            <a:r>
              <a:rPr lang="en" sz="2800" b="1">
                <a:latin typeface="Maven Pro"/>
                <a:ea typeface="Maven Pro"/>
                <a:cs typeface="Maven Pro"/>
                <a:sym typeface="Maven Pro"/>
              </a:rPr>
              <a:t>Distributed ML Ecosystems</a:t>
            </a:r>
            <a:endParaRPr sz="2800" b="1">
              <a:latin typeface="Maven Pro"/>
              <a:ea typeface="Maven Pro"/>
              <a:cs typeface="Maven Pro"/>
              <a:sym typeface="Maven Pro"/>
            </a:endParaRPr>
          </a:p>
        </p:txBody>
      </p:sp>
      <p:grpSp>
        <p:nvGrpSpPr>
          <p:cNvPr id="422" name="Google Shape;422;p33"/>
          <p:cNvGrpSpPr/>
          <p:nvPr/>
        </p:nvGrpSpPr>
        <p:grpSpPr>
          <a:xfrm>
            <a:off x="628650" y="1370812"/>
            <a:ext cx="7886699" cy="3260316"/>
            <a:chOff x="0" y="2124"/>
            <a:chExt cx="10515599" cy="4347088"/>
          </a:xfrm>
        </p:grpSpPr>
        <p:sp>
          <p:nvSpPr>
            <p:cNvPr id="423" name="Google Shape;423;p33"/>
            <p:cNvSpPr/>
            <p:nvPr/>
          </p:nvSpPr>
          <p:spPr>
            <a:xfrm rot="5400000">
              <a:off x="6589693" y="-2661723"/>
              <a:ext cx="1121829" cy="6729984"/>
            </a:xfrm>
            <a:prstGeom prst="round2SameRect">
              <a:avLst>
                <a:gd name="adj1" fmla="val 16667"/>
                <a:gd name="adj2" fmla="val 0"/>
              </a:avLst>
            </a:prstGeom>
            <a:solidFill>
              <a:schemeClr val="lt1">
                <a:alpha val="89803"/>
              </a:schemeClr>
            </a:solidFill>
            <a:ln w="9525" cap="flat" cmpd="sng">
              <a:solidFill>
                <a:schemeClr val="accent6">
                  <a:alpha val="89803"/>
                </a:schemeClr>
              </a:solidFill>
              <a:prstDash val="solid"/>
              <a:miter lim="800000"/>
              <a:headEnd type="none" w="sm" len="sm"/>
              <a:tailEnd type="none" w="sm" len="sm"/>
            </a:ln>
          </p:spPr>
          <p:txBody>
            <a:bodyPr spcFirstLastPara="1" wrap="square" lIns="68575" tIns="68575" rIns="68575" bIns="68575" anchor="ctr" anchorCtr="0">
              <a:noAutofit/>
            </a:bodyPr>
            <a:lstStyle/>
            <a:p>
              <a:pPr marL="0" lvl="0" indent="0" algn="l" rtl="0">
                <a:spcBef>
                  <a:spcPts val="0"/>
                </a:spcBef>
                <a:spcAft>
                  <a:spcPts val="0"/>
                </a:spcAft>
                <a:buNone/>
              </a:pPr>
              <a:endParaRPr/>
            </a:p>
          </p:txBody>
        </p:sp>
        <p:sp>
          <p:nvSpPr>
            <p:cNvPr id="424" name="Google Shape;424;p33"/>
            <p:cNvSpPr txBox="1"/>
            <p:nvPr/>
          </p:nvSpPr>
          <p:spPr>
            <a:xfrm>
              <a:off x="3785616" y="197117"/>
              <a:ext cx="6675221" cy="1012303"/>
            </a:xfrm>
            <a:prstGeom prst="rect">
              <a:avLst/>
            </a:prstGeom>
            <a:noFill/>
            <a:ln>
              <a:noFill/>
            </a:ln>
          </p:spPr>
          <p:txBody>
            <a:bodyPr spcFirstLastPara="1" wrap="square" lIns="185750" tIns="92875" rIns="185750" bIns="92875" anchor="ctr" anchorCtr="0">
              <a:noAutofit/>
            </a:bodyPr>
            <a:lstStyle/>
            <a:p>
              <a:pPr marL="177800" marR="0" lvl="1" indent="-177800" algn="l" rtl="0">
                <a:lnSpc>
                  <a:spcPct val="90000"/>
                </a:lnSpc>
                <a:spcBef>
                  <a:spcPts val="0"/>
                </a:spcBef>
                <a:spcAft>
                  <a:spcPts val="0"/>
                </a:spcAft>
                <a:buClr>
                  <a:schemeClr val="dk1"/>
                </a:buClr>
                <a:buSzPts val="1600"/>
                <a:buFont typeface="Maven Pro"/>
                <a:buChar char="•"/>
              </a:pPr>
              <a:r>
                <a:rPr lang="en" sz="1600" i="0" u="none" strike="noStrike" cap="none">
                  <a:solidFill>
                    <a:schemeClr val="dk1"/>
                  </a:solidFill>
                  <a:latin typeface="Maven Pro"/>
                  <a:ea typeface="Maven Pro"/>
                  <a:cs typeface="Maven Pro"/>
                  <a:sym typeface="Maven Pro"/>
                </a:rPr>
                <a:t>Storage</a:t>
              </a:r>
              <a:endParaRPr sz="1600">
                <a:latin typeface="Maven Pro"/>
                <a:ea typeface="Maven Pro"/>
                <a:cs typeface="Maven Pro"/>
                <a:sym typeface="Maven Pro"/>
              </a:endParaRPr>
            </a:p>
            <a:p>
              <a:pPr marL="177800" marR="0" lvl="1" indent="-177800" algn="l" rtl="0">
                <a:lnSpc>
                  <a:spcPct val="90000"/>
                </a:lnSpc>
                <a:spcBef>
                  <a:spcPts val="200"/>
                </a:spcBef>
                <a:spcAft>
                  <a:spcPts val="0"/>
                </a:spcAft>
                <a:buClr>
                  <a:schemeClr val="dk1"/>
                </a:buClr>
                <a:buSzPts val="1600"/>
                <a:buFont typeface="Maven Pro"/>
                <a:buChar char="•"/>
              </a:pPr>
              <a:r>
                <a:rPr lang="en" sz="1600" i="0" u="none" strike="noStrike" cap="none">
                  <a:solidFill>
                    <a:schemeClr val="dk1"/>
                  </a:solidFill>
                  <a:latin typeface="Maven Pro"/>
                  <a:ea typeface="Maven Pro"/>
                  <a:cs typeface="Maven Pro"/>
                  <a:sym typeface="Maven Pro"/>
                </a:rPr>
                <a:t>Compute</a:t>
              </a:r>
              <a:endParaRPr sz="1600">
                <a:latin typeface="Maven Pro"/>
                <a:ea typeface="Maven Pro"/>
                <a:cs typeface="Maven Pro"/>
                <a:sym typeface="Maven Pro"/>
              </a:endParaRPr>
            </a:p>
          </p:txBody>
        </p:sp>
        <p:sp>
          <p:nvSpPr>
            <p:cNvPr id="425" name="Google Shape;425;p33"/>
            <p:cNvSpPr/>
            <p:nvPr/>
          </p:nvSpPr>
          <p:spPr>
            <a:xfrm>
              <a:off x="0" y="2124"/>
              <a:ext cx="3785700" cy="1402200"/>
            </a:xfrm>
            <a:prstGeom prst="roundRect">
              <a:avLst>
                <a:gd name="adj" fmla="val 16667"/>
              </a:avLst>
            </a:prstGeom>
            <a:gradFill>
              <a:gsLst>
                <a:gs pos="0">
                  <a:schemeClr val="lt1"/>
                </a:gs>
                <a:gs pos="50000">
                  <a:schemeClr val="lt1"/>
                </a:gs>
                <a:gs pos="100000">
                  <a:srgbClr val="E1E1E1"/>
                </a:gs>
              </a:gsLst>
              <a:lin ang="5400000" scaled="0"/>
            </a:gradFill>
            <a:ln>
              <a:noFill/>
            </a:ln>
            <a:effectLst>
              <a:outerShdw blurRad="57150" dist="19050" dir="5400000" algn="ctr" rotWithShape="0">
                <a:srgbClr val="000000">
                  <a:alpha val="62745"/>
                </a:srgbClr>
              </a:outerShdw>
            </a:effectLst>
          </p:spPr>
          <p:txBody>
            <a:bodyPr spcFirstLastPara="1" wrap="square" lIns="68575" tIns="68575" rIns="68575" bIns="68575" anchor="ctr" anchorCtr="0">
              <a:noAutofit/>
            </a:bodyPr>
            <a:lstStyle/>
            <a:p>
              <a:pPr marL="0" lvl="0" indent="0" algn="l" rtl="0">
                <a:spcBef>
                  <a:spcPts val="0"/>
                </a:spcBef>
                <a:spcAft>
                  <a:spcPts val="0"/>
                </a:spcAft>
                <a:buNone/>
              </a:pPr>
              <a:endParaRPr/>
            </a:p>
          </p:txBody>
        </p:sp>
        <p:sp>
          <p:nvSpPr>
            <p:cNvPr id="426" name="Google Shape;426;p33"/>
            <p:cNvSpPr txBox="1"/>
            <p:nvPr/>
          </p:nvSpPr>
          <p:spPr>
            <a:xfrm>
              <a:off x="68454" y="70578"/>
              <a:ext cx="3648708" cy="1265378"/>
            </a:xfrm>
            <a:prstGeom prst="rect">
              <a:avLst/>
            </a:prstGeom>
            <a:noFill/>
            <a:ln>
              <a:noFill/>
            </a:ln>
          </p:spPr>
          <p:txBody>
            <a:bodyPr spcFirstLastPara="1" wrap="square" lIns="51425" tIns="25700" rIns="51425" bIns="25700" anchor="ctr" anchorCtr="0">
              <a:noAutofit/>
            </a:bodyPr>
            <a:lstStyle/>
            <a:p>
              <a:pPr marL="0" marR="0" lvl="0" indent="0" algn="ctr" rtl="0">
                <a:lnSpc>
                  <a:spcPct val="90000"/>
                </a:lnSpc>
                <a:spcBef>
                  <a:spcPts val="0"/>
                </a:spcBef>
                <a:spcAft>
                  <a:spcPts val="0"/>
                </a:spcAft>
                <a:buClr>
                  <a:schemeClr val="lt1"/>
                </a:buClr>
                <a:buSzPts val="1400"/>
                <a:buFont typeface="Calibri"/>
                <a:buNone/>
              </a:pPr>
              <a:r>
                <a:rPr lang="en" b="1">
                  <a:solidFill>
                    <a:schemeClr val="dk1"/>
                  </a:solidFill>
                  <a:latin typeface="Maven Pro"/>
                  <a:ea typeface="Maven Pro"/>
                  <a:cs typeface="Maven Pro"/>
                  <a:sym typeface="Maven Pro"/>
                </a:rPr>
                <a:t>General Purpose Frameworks</a:t>
              </a:r>
              <a:endParaRPr sz="1100">
                <a:solidFill>
                  <a:schemeClr val="dk1"/>
                </a:solidFill>
                <a:latin typeface="Maven Pro"/>
                <a:ea typeface="Maven Pro"/>
                <a:cs typeface="Maven Pro"/>
                <a:sym typeface="Maven Pro"/>
              </a:endParaRPr>
            </a:p>
          </p:txBody>
        </p:sp>
        <p:sp>
          <p:nvSpPr>
            <p:cNvPr id="427" name="Google Shape;427;p33"/>
            <p:cNvSpPr/>
            <p:nvPr/>
          </p:nvSpPr>
          <p:spPr>
            <a:xfrm rot="5400000">
              <a:off x="6589693" y="-1189323"/>
              <a:ext cx="1121829" cy="6729984"/>
            </a:xfrm>
            <a:prstGeom prst="round2SameRect">
              <a:avLst>
                <a:gd name="adj1" fmla="val 16667"/>
                <a:gd name="adj2" fmla="val 0"/>
              </a:avLst>
            </a:prstGeom>
            <a:solidFill>
              <a:schemeClr val="lt1">
                <a:alpha val="89803"/>
              </a:schemeClr>
            </a:solidFill>
            <a:ln w="9525" cap="flat" cmpd="sng">
              <a:solidFill>
                <a:schemeClr val="accent6">
                  <a:alpha val="89803"/>
                </a:schemeClr>
              </a:solidFill>
              <a:prstDash val="solid"/>
              <a:miter lim="800000"/>
              <a:headEnd type="none" w="sm" len="sm"/>
              <a:tailEnd type="none" w="sm" len="sm"/>
            </a:ln>
          </p:spPr>
          <p:txBody>
            <a:bodyPr spcFirstLastPara="1" wrap="square" lIns="68575" tIns="68575" rIns="68575" bIns="68575" anchor="ctr" anchorCtr="0">
              <a:noAutofit/>
            </a:bodyPr>
            <a:lstStyle/>
            <a:p>
              <a:pPr marL="0" lvl="0" indent="0" algn="l" rtl="0">
                <a:spcBef>
                  <a:spcPts val="0"/>
                </a:spcBef>
                <a:spcAft>
                  <a:spcPts val="0"/>
                </a:spcAft>
                <a:buNone/>
              </a:pPr>
              <a:endParaRPr/>
            </a:p>
          </p:txBody>
        </p:sp>
        <p:sp>
          <p:nvSpPr>
            <p:cNvPr id="428" name="Google Shape;428;p33"/>
            <p:cNvSpPr txBox="1"/>
            <p:nvPr/>
          </p:nvSpPr>
          <p:spPr>
            <a:xfrm>
              <a:off x="3785616" y="1669517"/>
              <a:ext cx="6675221" cy="1012303"/>
            </a:xfrm>
            <a:prstGeom prst="rect">
              <a:avLst/>
            </a:prstGeom>
            <a:noFill/>
            <a:ln>
              <a:noFill/>
            </a:ln>
          </p:spPr>
          <p:txBody>
            <a:bodyPr spcFirstLastPara="1" wrap="square" lIns="185750" tIns="92875" rIns="185750" bIns="92875" anchor="ctr" anchorCtr="0">
              <a:noAutofit/>
            </a:bodyPr>
            <a:lstStyle/>
            <a:p>
              <a:pPr marL="177800" marR="0" lvl="1" indent="-177800" algn="l" rtl="0">
                <a:lnSpc>
                  <a:spcPct val="90000"/>
                </a:lnSpc>
                <a:spcBef>
                  <a:spcPts val="0"/>
                </a:spcBef>
                <a:spcAft>
                  <a:spcPts val="0"/>
                </a:spcAft>
                <a:buClr>
                  <a:schemeClr val="dk1"/>
                </a:buClr>
                <a:buSzPts val="1600"/>
                <a:buFont typeface="Maven Pro"/>
                <a:buChar char="•"/>
              </a:pPr>
              <a:r>
                <a:rPr lang="en" sz="1600" i="0" u="none" strike="noStrike" cap="none">
                  <a:solidFill>
                    <a:schemeClr val="dk1"/>
                  </a:solidFill>
                  <a:latin typeface="Maven Pro"/>
                  <a:ea typeface="Maven Pro"/>
                  <a:cs typeface="Maven Pro"/>
                  <a:sym typeface="Maven Pro"/>
                </a:rPr>
                <a:t>Different way of implementations</a:t>
              </a:r>
              <a:endParaRPr sz="1600">
                <a:latin typeface="Maven Pro"/>
                <a:ea typeface="Maven Pro"/>
                <a:cs typeface="Maven Pro"/>
                <a:sym typeface="Maven Pro"/>
              </a:endParaRPr>
            </a:p>
          </p:txBody>
        </p:sp>
        <p:sp>
          <p:nvSpPr>
            <p:cNvPr id="429" name="Google Shape;429;p33"/>
            <p:cNvSpPr/>
            <p:nvPr/>
          </p:nvSpPr>
          <p:spPr>
            <a:xfrm>
              <a:off x="0" y="1474525"/>
              <a:ext cx="3785616" cy="1402286"/>
            </a:xfrm>
            <a:prstGeom prst="roundRect">
              <a:avLst>
                <a:gd name="adj" fmla="val 16667"/>
              </a:avLst>
            </a:prstGeom>
            <a:gradFill>
              <a:gsLst>
                <a:gs pos="0">
                  <a:schemeClr val="lt1"/>
                </a:gs>
                <a:gs pos="50000">
                  <a:schemeClr val="lt1"/>
                </a:gs>
                <a:gs pos="100000">
                  <a:srgbClr val="E1E1E1"/>
                </a:gs>
              </a:gsLst>
              <a:lin ang="5400000" scaled="0"/>
            </a:gradFill>
            <a:ln>
              <a:noFill/>
            </a:ln>
            <a:effectLst>
              <a:outerShdw blurRad="57150" dist="19050" dir="5400000" algn="ctr" rotWithShape="0">
                <a:srgbClr val="000000">
                  <a:alpha val="62745"/>
                </a:srgbClr>
              </a:outerShdw>
            </a:effectLst>
          </p:spPr>
          <p:txBody>
            <a:bodyPr spcFirstLastPara="1" wrap="square" lIns="68575" tIns="68575" rIns="68575" bIns="68575" anchor="ctr" anchorCtr="0">
              <a:noAutofit/>
            </a:bodyPr>
            <a:lstStyle/>
            <a:p>
              <a:pPr marL="0" lvl="0" indent="0" algn="l" rtl="0">
                <a:spcBef>
                  <a:spcPts val="0"/>
                </a:spcBef>
                <a:spcAft>
                  <a:spcPts val="0"/>
                </a:spcAft>
                <a:buNone/>
              </a:pPr>
              <a:endParaRPr/>
            </a:p>
          </p:txBody>
        </p:sp>
        <p:sp>
          <p:nvSpPr>
            <p:cNvPr id="430" name="Google Shape;430;p33"/>
            <p:cNvSpPr txBox="1"/>
            <p:nvPr/>
          </p:nvSpPr>
          <p:spPr>
            <a:xfrm>
              <a:off x="68454" y="1542979"/>
              <a:ext cx="3648708" cy="1265378"/>
            </a:xfrm>
            <a:prstGeom prst="rect">
              <a:avLst/>
            </a:prstGeom>
            <a:noFill/>
            <a:ln>
              <a:noFill/>
            </a:ln>
          </p:spPr>
          <p:txBody>
            <a:bodyPr spcFirstLastPara="1" wrap="square" lIns="51425" tIns="25700" rIns="51425" bIns="25700" anchor="ctr" anchorCtr="0">
              <a:noAutofit/>
            </a:bodyPr>
            <a:lstStyle/>
            <a:p>
              <a:pPr marL="0" marR="0" lvl="0" indent="0" algn="ctr" rtl="0">
                <a:lnSpc>
                  <a:spcPct val="90000"/>
                </a:lnSpc>
                <a:spcBef>
                  <a:spcPts val="0"/>
                </a:spcBef>
                <a:spcAft>
                  <a:spcPts val="0"/>
                </a:spcAft>
                <a:buClr>
                  <a:schemeClr val="lt1"/>
                </a:buClr>
                <a:buSzPts val="1400"/>
                <a:buFont typeface="Calibri"/>
                <a:buNone/>
              </a:pPr>
              <a:r>
                <a:rPr lang="en" sz="1400" b="1" i="0" u="none" strike="noStrike" cap="none">
                  <a:solidFill>
                    <a:schemeClr val="dk1"/>
                  </a:solidFill>
                  <a:latin typeface="Maven Pro"/>
                  <a:ea typeface="Maven Pro"/>
                  <a:cs typeface="Maven Pro"/>
                  <a:sym typeface="Maven Pro"/>
                </a:rPr>
                <a:t>Natively Distributed ML Systems</a:t>
              </a:r>
              <a:endParaRPr sz="1100">
                <a:solidFill>
                  <a:schemeClr val="dk1"/>
                </a:solidFill>
                <a:latin typeface="Maven Pro"/>
                <a:ea typeface="Maven Pro"/>
                <a:cs typeface="Maven Pro"/>
                <a:sym typeface="Maven Pro"/>
              </a:endParaRPr>
            </a:p>
          </p:txBody>
        </p:sp>
        <p:sp>
          <p:nvSpPr>
            <p:cNvPr id="431" name="Google Shape;431;p33"/>
            <p:cNvSpPr/>
            <p:nvPr/>
          </p:nvSpPr>
          <p:spPr>
            <a:xfrm rot="5400000">
              <a:off x="6589693" y="283077"/>
              <a:ext cx="1121829" cy="6729984"/>
            </a:xfrm>
            <a:prstGeom prst="round2SameRect">
              <a:avLst>
                <a:gd name="adj1" fmla="val 16667"/>
                <a:gd name="adj2" fmla="val 0"/>
              </a:avLst>
            </a:prstGeom>
            <a:solidFill>
              <a:schemeClr val="lt1">
                <a:alpha val="89803"/>
              </a:schemeClr>
            </a:solidFill>
            <a:ln w="9525" cap="flat" cmpd="sng">
              <a:solidFill>
                <a:schemeClr val="accent6">
                  <a:alpha val="89803"/>
                </a:schemeClr>
              </a:solidFill>
              <a:prstDash val="solid"/>
              <a:miter lim="800000"/>
              <a:headEnd type="none" w="sm" len="sm"/>
              <a:tailEnd type="none" w="sm" len="sm"/>
            </a:ln>
          </p:spPr>
          <p:txBody>
            <a:bodyPr spcFirstLastPara="1" wrap="square" lIns="68575" tIns="68575" rIns="68575" bIns="68575" anchor="ctr" anchorCtr="0">
              <a:noAutofit/>
            </a:bodyPr>
            <a:lstStyle/>
            <a:p>
              <a:pPr marL="0" lvl="0" indent="0" algn="l" rtl="0">
                <a:spcBef>
                  <a:spcPts val="0"/>
                </a:spcBef>
                <a:spcAft>
                  <a:spcPts val="0"/>
                </a:spcAft>
                <a:buNone/>
              </a:pPr>
              <a:endParaRPr/>
            </a:p>
          </p:txBody>
        </p:sp>
        <p:sp>
          <p:nvSpPr>
            <p:cNvPr id="432" name="Google Shape;432;p33"/>
            <p:cNvSpPr txBox="1"/>
            <p:nvPr/>
          </p:nvSpPr>
          <p:spPr>
            <a:xfrm>
              <a:off x="3785616" y="3141918"/>
              <a:ext cx="6675221" cy="1012303"/>
            </a:xfrm>
            <a:prstGeom prst="rect">
              <a:avLst/>
            </a:prstGeom>
            <a:noFill/>
            <a:ln>
              <a:noFill/>
            </a:ln>
          </p:spPr>
          <p:txBody>
            <a:bodyPr spcFirstLastPara="1" wrap="square" lIns="185750" tIns="92875" rIns="185750" bIns="92875" anchor="ctr" anchorCtr="0">
              <a:noAutofit/>
            </a:bodyPr>
            <a:lstStyle/>
            <a:p>
              <a:pPr marL="177800" marR="0" lvl="1" indent="-177800" algn="l" rtl="0">
                <a:lnSpc>
                  <a:spcPct val="90000"/>
                </a:lnSpc>
                <a:spcBef>
                  <a:spcPts val="0"/>
                </a:spcBef>
                <a:spcAft>
                  <a:spcPts val="0"/>
                </a:spcAft>
                <a:buClr>
                  <a:schemeClr val="dk1"/>
                </a:buClr>
                <a:buSzPts val="1600"/>
                <a:buFont typeface="Maven Pro"/>
                <a:buChar char="•"/>
              </a:pPr>
              <a:r>
                <a:rPr lang="en" sz="1600" i="0" u="none" strike="noStrike" cap="none">
                  <a:solidFill>
                    <a:schemeClr val="dk1"/>
                  </a:solidFill>
                  <a:latin typeface="Maven Pro"/>
                  <a:ea typeface="Maven Pro"/>
                  <a:cs typeface="Maven Pro"/>
                  <a:sym typeface="Maven Pro"/>
                </a:rPr>
                <a:t>Cloud operators offering distributed ML services</a:t>
              </a:r>
              <a:endParaRPr sz="1600">
                <a:latin typeface="Maven Pro"/>
                <a:ea typeface="Maven Pro"/>
                <a:cs typeface="Maven Pro"/>
                <a:sym typeface="Maven Pro"/>
              </a:endParaRPr>
            </a:p>
            <a:p>
              <a:pPr marL="177800" marR="0" lvl="1" indent="-177800" algn="l" rtl="0">
                <a:lnSpc>
                  <a:spcPct val="90000"/>
                </a:lnSpc>
                <a:spcBef>
                  <a:spcPts val="200"/>
                </a:spcBef>
                <a:spcAft>
                  <a:spcPts val="0"/>
                </a:spcAft>
                <a:buClr>
                  <a:schemeClr val="dk1"/>
                </a:buClr>
                <a:buSzPts val="1600"/>
                <a:buFont typeface="Maven Pro"/>
                <a:buChar char="•"/>
              </a:pPr>
              <a:r>
                <a:rPr lang="en" sz="1600" i="0" u="none" strike="noStrike" cap="none">
                  <a:solidFill>
                    <a:schemeClr val="dk1"/>
                  </a:solidFill>
                  <a:latin typeface="Maven Pro"/>
                  <a:ea typeface="Maven Pro"/>
                  <a:cs typeface="Maven Pro"/>
                  <a:sym typeface="Maven Pro"/>
                </a:rPr>
                <a:t>Ex: Google Cloud, Azure and Aws</a:t>
              </a:r>
              <a:endParaRPr sz="1600">
                <a:latin typeface="Maven Pro"/>
                <a:ea typeface="Maven Pro"/>
                <a:cs typeface="Maven Pro"/>
                <a:sym typeface="Maven Pro"/>
              </a:endParaRPr>
            </a:p>
          </p:txBody>
        </p:sp>
        <p:sp>
          <p:nvSpPr>
            <p:cNvPr id="433" name="Google Shape;433;p33"/>
            <p:cNvSpPr/>
            <p:nvPr/>
          </p:nvSpPr>
          <p:spPr>
            <a:xfrm>
              <a:off x="0" y="2946926"/>
              <a:ext cx="3785616" cy="1402286"/>
            </a:xfrm>
            <a:prstGeom prst="roundRect">
              <a:avLst>
                <a:gd name="adj" fmla="val 16667"/>
              </a:avLst>
            </a:prstGeom>
            <a:gradFill>
              <a:gsLst>
                <a:gs pos="0">
                  <a:schemeClr val="lt1"/>
                </a:gs>
                <a:gs pos="50000">
                  <a:schemeClr val="lt1"/>
                </a:gs>
                <a:gs pos="100000">
                  <a:srgbClr val="E1E1E1"/>
                </a:gs>
              </a:gsLst>
              <a:lin ang="5400000" scaled="0"/>
            </a:gradFill>
            <a:ln>
              <a:noFill/>
            </a:ln>
            <a:effectLst>
              <a:outerShdw blurRad="57150" dist="19050" dir="5400000" algn="ctr" rotWithShape="0">
                <a:srgbClr val="000000">
                  <a:alpha val="62745"/>
                </a:srgbClr>
              </a:outerShdw>
            </a:effectLst>
          </p:spPr>
          <p:txBody>
            <a:bodyPr spcFirstLastPara="1" wrap="square" lIns="68575" tIns="68575" rIns="68575" bIns="68575" anchor="ctr" anchorCtr="0">
              <a:noAutofit/>
            </a:bodyPr>
            <a:lstStyle/>
            <a:p>
              <a:pPr marL="0" lvl="0" indent="0" algn="l" rtl="0">
                <a:spcBef>
                  <a:spcPts val="0"/>
                </a:spcBef>
                <a:spcAft>
                  <a:spcPts val="0"/>
                </a:spcAft>
                <a:buNone/>
              </a:pPr>
              <a:endParaRPr/>
            </a:p>
          </p:txBody>
        </p:sp>
        <p:sp>
          <p:nvSpPr>
            <p:cNvPr id="434" name="Google Shape;434;p33"/>
            <p:cNvSpPr txBox="1"/>
            <p:nvPr/>
          </p:nvSpPr>
          <p:spPr>
            <a:xfrm>
              <a:off x="68454" y="3015380"/>
              <a:ext cx="3648708" cy="1265378"/>
            </a:xfrm>
            <a:prstGeom prst="rect">
              <a:avLst/>
            </a:prstGeom>
            <a:noFill/>
            <a:ln>
              <a:noFill/>
            </a:ln>
          </p:spPr>
          <p:txBody>
            <a:bodyPr spcFirstLastPara="1" wrap="square" lIns="51425" tIns="25700" rIns="51425" bIns="25700" anchor="ctr" anchorCtr="0">
              <a:noAutofit/>
            </a:bodyPr>
            <a:lstStyle/>
            <a:p>
              <a:pPr marL="0" marR="0" lvl="0" indent="0" algn="ctr" rtl="0">
                <a:lnSpc>
                  <a:spcPct val="90000"/>
                </a:lnSpc>
                <a:spcBef>
                  <a:spcPts val="0"/>
                </a:spcBef>
                <a:spcAft>
                  <a:spcPts val="0"/>
                </a:spcAft>
                <a:buClr>
                  <a:schemeClr val="lt1"/>
                </a:buClr>
                <a:buSzPts val="1400"/>
                <a:buFont typeface="Calibri"/>
                <a:buNone/>
              </a:pPr>
              <a:r>
                <a:rPr lang="en" sz="1400" b="1" i="0" u="none" strike="noStrike" cap="none">
                  <a:solidFill>
                    <a:schemeClr val="dk1"/>
                  </a:solidFill>
                  <a:latin typeface="Maven Pro"/>
                  <a:ea typeface="Maven Pro"/>
                  <a:cs typeface="Maven Pro"/>
                  <a:sym typeface="Maven Pro"/>
                </a:rPr>
                <a:t>ML In Cloud</a:t>
              </a:r>
              <a:endParaRPr sz="1100">
                <a:solidFill>
                  <a:schemeClr val="dk1"/>
                </a:solidFill>
                <a:latin typeface="Maven Pro"/>
                <a:ea typeface="Maven Pro"/>
                <a:cs typeface="Maven Pro"/>
                <a:sym typeface="Maven Pro"/>
              </a:endParaRPr>
            </a:p>
          </p:txBody>
        </p:sp>
      </p:grpSp>
      <p:cxnSp>
        <p:nvCxnSpPr>
          <p:cNvPr id="436" name="Google Shape;436;p33"/>
          <p:cNvCxnSpPr/>
          <p:nvPr/>
        </p:nvCxnSpPr>
        <p:spPr>
          <a:xfrm rot="10800000" flipH="1">
            <a:off x="725575" y="993700"/>
            <a:ext cx="7704600" cy="8400"/>
          </a:xfrm>
          <a:prstGeom prst="straightConnector1">
            <a:avLst/>
          </a:prstGeom>
          <a:noFill/>
          <a:ln w="9525" cap="flat" cmpd="sng">
            <a:solidFill>
              <a:schemeClr val="dk2"/>
            </a:solidFill>
            <a:prstDash val="solid"/>
            <a:round/>
            <a:headEnd type="none" w="med" len="med"/>
            <a:tailEnd type="none" w="med" len="med"/>
          </a:ln>
        </p:spPr>
      </p:cxnSp>
      <p:sp>
        <p:nvSpPr>
          <p:cNvPr id="437" name="Google Shape;437;p33"/>
          <p:cNvSpPr txBox="1">
            <a:spLocks noGrp="1"/>
          </p:cNvSpPr>
          <p:nvPr>
            <p:ph type="sldNum" idx="12"/>
          </p:nvPr>
        </p:nvSpPr>
        <p:spPr>
          <a:xfrm>
            <a:off x="6457950" y="4767263"/>
            <a:ext cx="2057400" cy="273900"/>
          </a:xfrm>
          <a:prstGeom prst="rect">
            <a:avLst/>
          </a:prstGeom>
        </p:spPr>
        <p:txBody>
          <a:bodyPr spcFirstLastPara="1" wrap="square" lIns="68575" tIns="34275" rIns="68575" bIns="34275" anchor="ctr" anchorCtr="0">
            <a:noAutofit/>
          </a:bodyPr>
          <a:lstStyle/>
          <a:p>
            <a:pPr marL="0" lvl="0" indent="0" algn="r" rtl="0">
              <a:spcBef>
                <a:spcPts val="0"/>
              </a:spcBef>
              <a:spcAft>
                <a:spcPts val="0"/>
              </a:spcAft>
              <a:buClr>
                <a:srgbClr val="000000"/>
              </a:buClr>
              <a:buFont typeface="Arial"/>
              <a:buNone/>
            </a:pPr>
            <a:fld id="{00000000-1234-1234-1234-123412341234}" type="slidenum">
              <a:rPr lang="en"/>
              <a:t>8</a:t>
            </a:fld>
            <a:endParaRPr/>
          </a:p>
        </p:txBody>
      </p:sp>
      <p:pic>
        <p:nvPicPr>
          <p:cNvPr id="2" name="fahim">
            <a:hlinkClick r:id="" action="ppaction://media"/>
            <a:extLst>
              <a:ext uri="{FF2B5EF4-FFF2-40B4-BE49-F238E27FC236}">
                <a16:creationId xmlns:a16="http://schemas.microsoft.com/office/drawing/2014/main" id="{306FCEAF-5285-456D-9F34-676DE9CC960A}"/>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390128" y="58763"/>
            <a:ext cx="609600" cy="6096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08144"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441"/>
        <p:cNvGrpSpPr/>
        <p:nvPr/>
      </p:nvGrpSpPr>
      <p:grpSpPr>
        <a:xfrm>
          <a:off x="0" y="0"/>
          <a:ext cx="0" cy="0"/>
          <a:chOff x="0" y="0"/>
          <a:chExt cx="0" cy="0"/>
        </a:xfrm>
      </p:grpSpPr>
      <p:grpSp>
        <p:nvGrpSpPr>
          <p:cNvPr id="443" name="Google Shape;443;p34"/>
          <p:cNvGrpSpPr/>
          <p:nvPr/>
        </p:nvGrpSpPr>
        <p:grpSpPr>
          <a:xfrm>
            <a:off x="818315" y="708011"/>
            <a:ext cx="7379775" cy="3727497"/>
            <a:chOff x="0" y="224349"/>
            <a:chExt cx="9839700" cy="4969996"/>
          </a:xfrm>
        </p:grpSpPr>
        <p:cxnSp>
          <p:nvCxnSpPr>
            <p:cNvPr id="444" name="Google Shape;444;p34"/>
            <p:cNvCxnSpPr/>
            <p:nvPr/>
          </p:nvCxnSpPr>
          <p:spPr>
            <a:xfrm>
              <a:off x="0" y="348037"/>
              <a:ext cx="9839700" cy="0"/>
            </a:xfrm>
            <a:prstGeom prst="straightConnector1">
              <a:avLst/>
            </a:prstGeom>
            <a:gradFill>
              <a:gsLst>
                <a:gs pos="0">
                  <a:schemeClr val="lt1"/>
                </a:gs>
                <a:gs pos="50000">
                  <a:schemeClr val="lt1"/>
                </a:gs>
                <a:gs pos="100000">
                  <a:srgbClr val="E1E1E1"/>
                </a:gs>
              </a:gsLst>
              <a:lin ang="5400012" scaled="0"/>
            </a:gradFill>
            <a:ln w="9525" cap="flat" cmpd="sng">
              <a:solidFill>
                <a:srgbClr val="3D4B5F"/>
              </a:solidFill>
              <a:prstDash val="solid"/>
              <a:miter lim="800000"/>
              <a:headEnd type="none" w="sm" len="sm"/>
              <a:tailEnd type="none" w="sm" len="sm"/>
            </a:ln>
          </p:spPr>
        </p:cxnSp>
        <p:sp>
          <p:nvSpPr>
            <p:cNvPr id="445" name="Google Shape;445;p34"/>
            <p:cNvSpPr/>
            <p:nvPr/>
          </p:nvSpPr>
          <p:spPr>
            <a:xfrm>
              <a:off x="947944" y="2505506"/>
              <a:ext cx="5407500" cy="407700"/>
            </a:xfrm>
            <a:prstGeom prst="rect">
              <a:avLst/>
            </a:prstGeom>
            <a:noFill/>
            <a:ln>
              <a:noFill/>
            </a:ln>
          </p:spPr>
          <p:txBody>
            <a:bodyPr spcFirstLastPara="1" wrap="square" lIns="68575" tIns="68575" rIns="68575" bIns="68575" anchor="ctr" anchorCtr="0">
              <a:noAutofit/>
            </a:bodyPr>
            <a:lstStyle/>
            <a:p>
              <a:pPr marL="0" lvl="0" indent="0" algn="l" rtl="0">
                <a:spcBef>
                  <a:spcPts val="0"/>
                </a:spcBef>
                <a:spcAft>
                  <a:spcPts val="0"/>
                </a:spcAft>
                <a:buNone/>
              </a:pPr>
              <a:endParaRPr/>
            </a:p>
          </p:txBody>
        </p:sp>
        <p:sp>
          <p:nvSpPr>
            <p:cNvPr id="446" name="Google Shape;446;p34"/>
            <p:cNvSpPr txBox="1"/>
            <p:nvPr/>
          </p:nvSpPr>
          <p:spPr>
            <a:xfrm>
              <a:off x="556547" y="2505501"/>
              <a:ext cx="4850700" cy="407700"/>
            </a:xfrm>
            <a:prstGeom prst="rect">
              <a:avLst/>
            </a:prstGeom>
            <a:noFill/>
            <a:ln>
              <a:noFill/>
            </a:ln>
          </p:spPr>
          <p:txBody>
            <a:bodyPr spcFirstLastPara="1" wrap="square" lIns="68575" tIns="68575" rIns="68575" bIns="68575" anchor="t" anchorCtr="0">
              <a:noAutofit/>
            </a:bodyPr>
            <a:lstStyle/>
            <a:p>
              <a:pPr marL="0" marR="0" lvl="0" indent="0" algn="l" rtl="0">
                <a:lnSpc>
                  <a:spcPct val="90000"/>
                </a:lnSpc>
                <a:spcBef>
                  <a:spcPts val="0"/>
                </a:spcBef>
                <a:spcAft>
                  <a:spcPts val="0"/>
                </a:spcAft>
                <a:buClr>
                  <a:srgbClr val="000000"/>
                </a:buClr>
                <a:buSzPts val="1800"/>
                <a:buFont typeface="Maven Pro"/>
                <a:buNone/>
              </a:pPr>
              <a:r>
                <a:rPr lang="en" sz="2200" b="1" i="0" u="none" strike="noStrike" cap="none">
                  <a:solidFill>
                    <a:srgbClr val="000000"/>
                  </a:solidFill>
                  <a:latin typeface="Maven Pro"/>
                  <a:ea typeface="Maven Pro"/>
                  <a:cs typeface="Maven Pro"/>
                  <a:sym typeface="Maven Pro"/>
                </a:rPr>
                <a:t>Challenges &amp; Conclusion</a:t>
              </a:r>
              <a:endParaRPr sz="2200"/>
            </a:p>
          </p:txBody>
        </p:sp>
        <p:sp>
          <p:nvSpPr>
            <p:cNvPr id="447" name="Google Shape;447;p34"/>
            <p:cNvSpPr/>
            <p:nvPr/>
          </p:nvSpPr>
          <p:spPr>
            <a:xfrm>
              <a:off x="5490229" y="224349"/>
              <a:ext cx="4337400" cy="1083600"/>
            </a:xfrm>
            <a:prstGeom prst="rect">
              <a:avLst/>
            </a:prstGeom>
            <a:noFill/>
            <a:ln>
              <a:noFill/>
            </a:ln>
          </p:spPr>
          <p:txBody>
            <a:bodyPr spcFirstLastPara="1" wrap="square" lIns="68575" tIns="68575" rIns="68575" bIns="68575" anchor="ctr" anchorCtr="0">
              <a:noAutofit/>
            </a:bodyPr>
            <a:lstStyle/>
            <a:p>
              <a:pPr marL="0" lvl="0" indent="0" algn="l" rtl="0">
                <a:spcBef>
                  <a:spcPts val="0"/>
                </a:spcBef>
                <a:spcAft>
                  <a:spcPts val="0"/>
                </a:spcAft>
                <a:buNone/>
              </a:pPr>
              <a:endParaRPr/>
            </a:p>
          </p:txBody>
        </p:sp>
        <p:sp>
          <p:nvSpPr>
            <p:cNvPr id="448" name="Google Shape;448;p34"/>
            <p:cNvSpPr txBox="1"/>
            <p:nvPr/>
          </p:nvSpPr>
          <p:spPr>
            <a:xfrm>
              <a:off x="5490229" y="224349"/>
              <a:ext cx="4337400" cy="1083600"/>
            </a:xfrm>
            <a:prstGeom prst="rect">
              <a:avLst/>
            </a:prstGeom>
            <a:noFill/>
            <a:ln>
              <a:noFill/>
            </a:ln>
          </p:spPr>
          <p:txBody>
            <a:bodyPr spcFirstLastPara="1" wrap="square" lIns="57150" tIns="57150" rIns="57150" bIns="57150" anchor="ctr" anchorCtr="0">
              <a:noAutofit/>
            </a:bodyPr>
            <a:lstStyle/>
            <a:p>
              <a:pPr marL="0" marR="0" lvl="0" indent="0" algn="l" rtl="0">
                <a:lnSpc>
                  <a:spcPct val="90000"/>
                </a:lnSpc>
                <a:spcBef>
                  <a:spcPts val="0"/>
                </a:spcBef>
                <a:spcAft>
                  <a:spcPts val="0"/>
                </a:spcAft>
                <a:buClr>
                  <a:srgbClr val="757070"/>
                </a:buClr>
                <a:buSzPts val="1500"/>
                <a:buFont typeface="Maven Pro"/>
                <a:buNone/>
              </a:pPr>
              <a:r>
                <a:rPr lang="en" sz="1500" b="0" i="0" u="none" strike="noStrike" cap="none">
                  <a:solidFill>
                    <a:srgbClr val="757070"/>
                  </a:solidFill>
                  <a:latin typeface="Maven Pro"/>
                  <a:ea typeface="Maven Pro"/>
                  <a:cs typeface="Maven Pro"/>
                  <a:sym typeface="Maven Pro"/>
                </a:rPr>
                <a:t>Performance</a:t>
              </a:r>
              <a:endParaRPr sz="1100"/>
            </a:p>
          </p:txBody>
        </p:sp>
        <p:cxnSp>
          <p:nvCxnSpPr>
            <p:cNvPr id="449" name="Google Shape;449;p34"/>
            <p:cNvCxnSpPr/>
            <p:nvPr/>
          </p:nvCxnSpPr>
          <p:spPr>
            <a:xfrm>
              <a:off x="5407351" y="1307959"/>
              <a:ext cx="4420200" cy="0"/>
            </a:xfrm>
            <a:prstGeom prst="straightConnector1">
              <a:avLst/>
            </a:prstGeom>
            <a:solidFill>
              <a:schemeClr val="dk2"/>
            </a:solidFill>
            <a:ln w="12700" cap="flat" cmpd="sng">
              <a:solidFill>
                <a:schemeClr val="dk2"/>
              </a:solidFill>
              <a:prstDash val="solid"/>
              <a:miter lim="800000"/>
              <a:headEnd type="none" w="sm" len="sm"/>
              <a:tailEnd type="none" w="sm" len="sm"/>
            </a:ln>
          </p:spPr>
        </p:cxnSp>
        <p:sp>
          <p:nvSpPr>
            <p:cNvPr id="450" name="Google Shape;450;p34"/>
            <p:cNvSpPr/>
            <p:nvPr/>
          </p:nvSpPr>
          <p:spPr>
            <a:xfrm>
              <a:off x="5490229" y="1527349"/>
              <a:ext cx="4337400" cy="1010400"/>
            </a:xfrm>
            <a:prstGeom prst="rect">
              <a:avLst/>
            </a:prstGeom>
            <a:noFill/>
            <a:ln>
              <a:noFill/>
            </a:ln>
          </p:spPr>
          <p:txBody>
            <a:bodyPr spcFirstLastPara="1" wrap="square" lIns="68575" tIns="68575" rIns="68575" bIns="68575" anchor="ctr" anchorCtr="0">
              <a:noAutofit/>
            </a:bodyPr>
            <a:lstStyle/>
            <a:p>
              <a:pPr marL="0" lvl="0" indent="0" algn="l" rtl="0">
                <a:spcBef>
                  <a:spcPts val="0"/>
                </a:spcBef>
                <a:spcAft>
                  <a:spcPts val="0"/>
                </a:spcAft>
                <a:buNone/>
              </a:pPr>
              <a:endParaRPr/>
            </a:p>
          </p:txBody>
        </p:sp>
        <p:sp>
          <p:nvSpPr>
            <p:cNvPr id="451" name="Google Shape;451;p34"/>
            <p:cNvSpPr txBox="1"/>
            <p:nvPr/>
          </p:nvSpPr>
          <p:spPr>
            <a:xfrm>
              <a:off x="5490229" y="1527349"/>
              <a:ext cx="4337400" cy="1010400"/>
            </a:xfrm>
            <a:prstGeom prst="rect">
              <a:avLst/>
            </a:prstGeom>
            <a:noFill/>
            <a:ln>
              <a:noFill/>
            </a:ln>
          </p:spPr>
          <p:txBody>
            <a:bodyPr spcFirstLastPara="1" wrap="square" lIns="57150" tIns="57150" rIns="57150" bIns="57150" anchor="ctr" anchorCtr="0">
              <a:noAutofit/>
            </a:bodyPr>
            <a:lstStyle/>
            <a:p>
              <a:pPr marL="0" marR="0" lvl="0" indent="0" algn="l" rtl="0">
                <a:lnSpc>
                  <a:spcPct val="90000"/>
                </a:lnSpc>
                <a:spcBef>
                  <a:spcPts val="0"/>
                </a:spcBef>
                <a:spcAft>
                  <a:spcPts val="0"/>
                </a:spcAft>
                <a:buClr>
                  <a:srgbClr val="757070"/>
                </a:buClr>
                <a:buSzPts val="1500"/>
                <a:buFont typeface="Maven Pro"/>
                <a:buNone/>
              </a:pPr>
              <a:r>
                <a:rPr lang="en" sz="1500" b="0" i="0" u="none" strike="noStrike" cap="none">
                  <a:solidFill>
                    <a:srgbClr val="757070"/>
                  </a:solidFill>
                  <a:latin typeface="Maven Pro"/>
                  <a:ea typeface="Maven Pro"/>
                  <a:cs typeface="Maven Pro"/>
                  <a:sym typeface="Maven Pro"/>
                </a:rPr>
                <a:t>Fault Tolerance</a:t>
              </a:r>
              <a:endParaRPr sz="1100"/>
            </a:p>
          </p:txBody>
        </p:sp>
        <p:cxnSp>
          <p:nvCxnSpPr>
            <p:cNvPr id="452" name="Google Shape;452;p34"/>
            <p:cNvCxnSpPr/>
            <p:nvPr/>
          </p:nvCxnSpPr>
          <p:spPr>
            <a:xfrm>
              <a:off x="5407351" y="2537770"/>
              <a:ext cx="4420200" cy="0"/>
            </a:xfrm>
            <a:prstGeom prst="straightConnector1">
              <a:avLst/>
            </a:prstGeom>
            <a:solidFill>
              <a:schemeClr val="dk2"/>
            </a:solidFill>
            <a:ln w="12700" cap="flat" cmpd="sng">
              <a:solidFill>
                <a:schemeClr val="dk2"/>
              </a:solidFill>
              <a:prstDash val="solid"/>
              <a:miter lim="800000"/>
              <a:headEnd type="none" w="sm" len="sm"/>
              <a:tailEnd type="none" w="sm" len="sm"/>
            </a:ln>
          </p:spPr>
        </p:cxnSp>
        <p:sp>
          <p:nvSpPr>
            <p:cNvPr id="453" name="Google Shape;453;p34"/>
            <p:cNvSpPr/>
            <p:nvPr/>
          </p:nvSpPr>
          <p:spPr>
            <a:xfrm>
              <a:off x="5490229" y="2757160"/>
              <a:ext cx="4337400" cy="1065900"/>
            </a:xfrm>
            <a:prstGeom prst="rect">
              <a:avLst/>
            </a:prstGeom>
            <a:noFill/>
            <a:ln>
              <a:noFill/>
            </a:ln>
          </p:spPr>
          <p:txBody>
            <a:bodyPr spcFirstLastPara="1" wrap="square" lIns="68575" tIns="68575" rIns="68575" bIns="68575" anchor="ctr" anchorCtr="0">
              <a:noAutofit/>
            </a:bodyPr>
            <a:lstStyle/>
            <a:p>
              <a:pPr marL="0" lvl="0" indent="0" algn="l" rtl="0">
                <a:spcBef>
                  <a:spcPts val="0"/>
                </a:spcBef>
                <a:spcAft>
                  <a:spcPts val="0"/>
                </a:spcAft>
                <a:buNone/>
              </a:pPr>
              <a:endParaRPr/>
            </a:p>
          </p:txBody>
        </p:sp>
        <p:sp>
          <p:nvSpPr>
            <p:cNvPr id="454" name="Google Shape;454;p34"/>
            <p:cNvSpPr txBox="1"/>
            <p:nvPr/>
          </p:nvSpPr>
          <p:spPr>
            <a:xfrm>
              <a:off x="5490229" y="2757160"/>
              <a:ext cx="4337400" cy="1065900"/>
            </a:xfrm>
            <a:prstGeom prst="rect">
              <a:avLst/>
            </a:prstGeom>
            <a:noFill/>
            <a:ln>
              <a:noFill/>
            </a:ln>
          </p:spPr>
          <p:txBody>
            <a:bodyPr spcFirstLastPara="1" wrap="square" lIns="57150" tIns="57150" rIns="57150" bIns="57150" anchor="ctr" anchorCtr="0">
              <a:noAutofit/>
            </a:bodyPr>
            <a:lstStyle/>
            <a:p>
              <a:pPr marL="0" marR="0" lvl="0" indent="0" algn="l" rtl="0">
                <a:lnSpc>
                  <a:spcPct val="90000"/>
                </a:lnSpc>
                <a:spcBef>
                  <a:spcPts val="0"/>
                </a:spcBef>
                <a:spcAft>
                  <a:spcPts val="0"/>
                </a:spcAft>
                <a:buClr>
                  <a:srgbClr val="757070"/>
                </a:buClr>
                <a:buSzPts val="1500"/>
                <a:buFont typeface="Maven Pro"/>
                <a:buNone/>
              </a:pPr>
              <a:r>
                <a:rPr lang="en" sz="1500" b="0" i="0" u="none" strike="noStrike" cap="none">
                  <a:solidFill>
                    <a:srgbClr val="757070"/>
                  </a:solidFill>
                  <a:latin typeface="Maven Pro"/>
                  <a:ea typeface="Maven Pro"/>
                  <a:cs typeface="Maven Pro"/>
                  <a:sym typeface="Maven Pro"/>
                </a:rPr>
                <a:t>Privacy</a:t>
              </a:r>
              <a:endParaRPr sz="1100"/>
            </a:p>
          </p:txBody>
        </p:sp>
        <p:cxnSp>
          <p:nvCxnSpPr>
            <p:cNvPr id="455" name="Google Shape;455;p34"/>
            <p:cNvCxnSpPr/>
            <p:nvPr/>
          </p:nvCxnSpPr>
          <p:spPr>
            <a:xfrm>
              <a:off x="5407351" y="3822955"/>
              <a:ext cx="4420200" cy="0"/>
            </a:xfrm>
            <a:prstGeom prst="straightConnector1">
              <a:avLst/>
            </a:prstGeom>
            <a:solidFill>
              <a:schemeClr val="dk2"/>
            </a:solidFill>
            <a:ln w="12700" cap="flat" cmpd="sng">
              <a:solidFill>
                <a:schemeClr val="dk2"/>
              </a:solidFill>
              <a:prstDash val="solid"/>
              <a:miter lim="800000"/>
              <a:headEnd type="none" w="sm" len="sm"/>
              <a:tailEnd type="none" w="sm" len="sm"/>
            </a:ln>
          </p:spPr>
        </p:cxnSp>
        <p:sp>
          <p:nvSpPr>
            <p:cNvPr id="456" name="Google Shape;456;p34"/>
            <p:cNvSpPr/>
            <p:nvPr/>
          </p:nvSpPr>
          <p:spPr>
            <a:xfrm>
              <a:off x="5490229" y="4042345"/>
              <a:ext cx="4337400" cy="1152000"/>
            </a:xfrm>
            <a:prstGeom prst="rect">
              <a:avLst/>
            </a:prstGeom>
            <a:noFill/>
            <a:ln>
              <a:noFill/>
            </a:ln>
          </p:spPr>
          <p:txBody>
            <a:bodyPr spcFirstLastPara="1" wrap="square" lIns="68575" tIns="68575" rIns="68575" bIns="68575" anchor="ctr" anchorCtr="0">
              <a:noAutofit/>
            </a:bodyPr>
            <a:lstStyle/>
            <a:p>
              <a:pPr marL="0" lvl="0" indent="0" algn="l" rtl="0">
                <a:spcBef>
                  <a:spcPts val="0"/>
                </a:spcBef>
                <a:spcAft>
                  <a:spcPts val="0"/>
                </a:spcAft>
                <a:buNone/>
              </a:pPr>
              <a:endParaRPr/>
            </a:p>
          </p:txBody>
        </p:sp>
        <p:sp>
          <p:nvSpPr>
            <p:cNvPr id="457" name="Google Shape;457;p34"/>
            <p:cNvSpPr txBox="1"/>
            <p:nvPr/>
          </p:nvSpPr>
          <p:spPr>
            <a:xfrm>
              <a:off x="5490229" y="4042345"/>
              <a:ext cx="4337400" cy="1152000"/>
            </a:xfrm>
            <a:prstGeom prst="rect">
              <a:avLst/>
            </a:prstGeom>
            <a:noFill/>
            <a:ln>
              <a:noFill/>
            </a:ln>
          </p:spPr>
          <p:txBody>
            <a:bodyPr spcFirstLastPara="1" wrap="square" lIns="57150" tIns="57150" rIns="57150" bIns="57150" anchor="ctr" anchorCtr="0">
              <a:noAutofit/>
            </a:bodyPr>
            <a:lstStyle/>
            <a:p>
              <a:pPr marL="0" marR="0" lvl="0" indent="0" algn="l" rtl="0">
                <a:lnSpc>
                  <a:spcPct val="90000"/>
                </a:lnSpc>
                <a:spcBef>
                  <a:spcPts val="0"/>
                </a:spcBef>
                <a:spcAft>
                  <a:spcPts val="0"/>
                </a:spcAft>
                <a:buClr>
                  <a:srgbClr val="757070"/>
                </a:buClr>
                <a:buSzPts val="1500"/>
                <a:buFont typeface="Maven Pro"/>
                <a:buNone/>
              </a:pPr>
              <a:r>
                <a:rPr lang="en" sz="1500" b="0" i="0" u="none" strike="noStrike" cap="none">
                  <a:solidFill>
                    <a:srgbClr val="757070"/>
                  </a:solidFill>
                  <a:latin typeface="Maven Pro"/>
                  <a:ea typeface="Maven Pro"/>
                  <a:cs typeface="Maven Pro"/>
                  <a:sym typeface="Maven Pro"/>
                </a:rPr>
                <a:t>Portability</a:t>
              </a:r>
              <a:endParaRPr sz="1100"/>
            </a:p>
          </p:txBody>
        </p:sp>
        <p:cxnSp>
          <p:nvCxnSpPr>
            <p:cNvPr id="458" name="Google Shape;458;p34"/>
            <p:cNvCxnSpPr/>
            <p:nvPr/>
          </p:nvCxnSpPr>
          <p:spPr>
            <a:xfrm>
              <a:off x="5407351" y="5194317"/>
              <a:ext cx="4420200" cy="0"/>
            </a:xfrm>
            <a:prstGeom prst="straightConnector1">
              <a:avLst/>
            </a:prstGeom>
            <a:solidFill>
              <a:schemeClr val="dk2"/>
            </a:solidFill>
            <a:ln w="12700" cap="flat" cmpd="sng">
              <a:solidFill>
                <a:schemeClr val="dk2"/>
              </a:solidFill>
              <a:prstDash val="solid"/>
              <a:miter lim="800000"/>
              <a:headEnd type="none" w="sm" len="sm"/>
              <a:tailEnd type="none" w="sm" len="sm"/>
            </a:ln>
          </p:spPr>
        </p:cxnSp>
      </p:grpSp>
      <p:sp>
        <p:nvSpPr>
          <p:cNvPr id="459" name="Google Shape;459;p34"/>
          <p:cNvSpPr txBox="1">
            <a:spLocks noGrp="1"/>
          </p:cNvSpPr>
          <p:nvPr>
            <p:ph type="sldNum" idx="12"/>
          </p:nvPr>
        </p:nvSpPr>
        <p:spPr>
          <a:xfrm>
            <a:off x="8451046" y="4736976"/>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9</a:t>
            </a:fld>
            <a:endParaRPr/>
          </a:p>
        </p:txBody>
      </p:sp>
      <p:pic>
        <p:nvPicPr>
          <p:cNvPr id="2" name="naima">
            <a:hlinkClick r:id="" action="ppaction://media"/>
            <a:extLst>
              <a:ext uri="{FF2B5EF4-FFF2-40B4-BE49-F238E27FC236}">
                <a16:creationId xmlns:a16="http://schemas.microsoft.com/office/drawing/2014/main" id="{07A4EBD7-A715-4EF8-94B3-315710A71A0E}"/>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305316" y="4422349"/>
            <a:ext cx="609600" cy="6096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79046"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theme/theme1.xml><?xml version="1.0" encoding="utf-8"?>
<a:theme xmlns:a="http://schemas.openxmlformats.org/drawingml/2006/main" name="Momentum">
  <a:themeElements>
    <a:clrScheme name="Momentum">
      <a:dk1>
        <a:srgbClr val="C0791B"/>
      </a:dk1>
      <a:lt1>
        <a:srgbClr val="FFFFFF"/>
      </a:lt1>
      <a:dk2>
        <a:srgbClr val="424242"/>
      </a:dk2>
      <a:lt2>
        <a:srgbClr val="8DD8D3"/>
      </a:lt2>
      <a:accent1>
        <a:srgbClr val="0B6374"/>
      </a:accent1>
      <a:accent2>
        <a:srgbClr val="FD5B58"/>
      </a:accent2>
      <a:accent3>
        <a:srgbClr val="599191"/>
      </a:accent3>
      <a:accent4>
        <a:srgbClr val="D7E6A3"/>
      </a:accent4>
      <a:accent5>
        <a:srgbClr val="27278B"/>
      </a:accent5>
      <a:accent6>
        <a:srgbClr val="D558AB"/>
      </a:accent6>
      <a:hlink>
        <a:srgbClr val="27278B"/>
      </a:hlink>
      <a:folHlink>
        <a:srgbClr val="2727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372</Words>
  <Application>Microsoft Office PowerPoint</Application>
  <PresentationFormat>On-screen Show (16:9)</PresentationFormat>
  <Paragraphs>83</Paragraphs>
  <Slides>9</Slides>
  <Notes>9</Notes>
  <HiddenSlides>0</HiddenSlides>
  <MMClips>9</MMClips>
  <ScaleCrop>false</ScaleCrop>
  <HeadingPairs>
    <vt:vector size="6" baseType="variant">
      <vt:variant>
        <vt:lpstr>Fonts Used</vt:lpstr>
      </vt:variant>
      <vt:variant>
        <vt:i4>4</vt:i4>
      </vt:variant>
      <vt:variant>
        <vt:lpstr>Theme</vt:lpstr>
      </vt:variant>
      <vt:variant>
        <vt:i4>2</vt:i4>
      </vt:variant>
      <vt:variant>
        <vt:lpstr>Slide Titles</vt:lpstr>
      </vt:variant>
      <vt:variant>
        <vt:i4>9</vt:i4>
      </vt:variant>
    </vt:vector>
  </HeadingPairs>
  <TitlesOfParts>
    <vt:vector size="15" baseType="lpstr">
      <vt:lpstr>Arial</vt:lpstr>
      <vt:lpstr>Nunito</vt:lpstr>
      <vt:lpstr>Calibri</vt:lpstr>
      <vt:lpstr>Maven Pro</vt:lpstr>
      <vt:lpstr>Momentum</vt:lpstr>
      <vt:lpstr>Office Theme</vt:lpstr>
      <vt:lpstr>PowerPoint Presentation</vt:lpstr>
      <vt:lpstr>PowerPoint Presentation</vt:lpstr>
      <vt:lpstr>Introduction</vt:lpstr>
      <vt:lpstr>PowerPoint Presentation</vt:lpstr>
      <vt:lpstr>A REFERENCE ARCHITECTURE FOR DISTRIBUTED MACHINE LEARNING</vt:lpstr>
      <vt:lpstr>A REFERENCE ARCHITECTURE FOR DISTRIBUTED MACHINE LEARNING</vt:lpstr>
      <vt:lpstr>A REFERENCE ARCHITECTURE FOR DISTRIBUTED MACHINE LEARNING</vt:lpstr>
      <vt:lpstr>Distributed ML Ecosystems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ASUS</dc:creator>
  <cp:lastModifiedBy>Fahim Hasan Mehedi</cp:lastModifiedBy>
  <cp:revision>1</cp:revision>
  <dcterms:modified xsi:type="dcterms:W3CDTF">2021-11-13T18:15:12Z</dcterms:modified>
</cp:coreProperties>
</file>